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08CD0-61F3-4D4C-9088-9A3A77FD76CC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35F53-042D-43BE-A2D7-BC83FFDDE4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08CD0-61F3-4D4C-9088-9A3A77FD76CC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35F53-042D-43BE-A2D7-BC83FFDDE4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08CD0-61F3-4D4C-9088-9A3A77FD76CC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35F53-042D-43BE-A2D7-BC83FFDDE4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08CD0-61F3-4D4C-9088-9A3A77FD76CC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35F53-042D-43BE-A2D7-BC83FFDDE4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08CD0-61F3-4D4C-9088-9A3A77FD76CC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35F53-042D-43BE-A2D7-BC83FFDDE4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08CD0-61F3-4D4C-9088-9A3A77FD76CC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35F53-042D-43BE-A2D7-BC83FFDDE4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08CD0-61F3-4D4C-9088-9A3A77FD76CC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35F53-042D-43BE-A2D7-BC83FFDDE4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08CD0-61F3-4D4C-9088-9A3A77FD76CC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35F53-042D-43BE-A2D7-BC83FFDDE4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08CD0-61F3-4D4C-9088-9A3A77FD76CC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35F53-042D-43BE-A2D7-BC83FFDDE4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08CD0-61F3-4D4C-9088-9A3A77FD76CC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35F53-042D-43BE-A2D7-BC83FFDDE4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08CD0-61F3-4D4C-9088-9A3A77FD76CC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35F53-042D-43BE-A2D7-BC83FFDDE4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308CD0-61F3-4D4C-9088-9A3A77FD76CC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35F53-042D-43BE-A2D7-BC83FFDDE44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ock of ages.jpg"/>
          <p:cNvPicPr>
            <a:picLocks noChangeAspect="1"/>
          </p:cNvPicPr>
          <p:nvPr userDrawn="1"/>
        </p:nvPicPr>
        <p:blipFill>
          <a:blip r:embed="rId14" cstate="print">
            <a:lum bright="5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, Rots vir my gesla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3042" y="357166"/>
            <a:ext cx="5857916" cy="571480"/>
          </a:xfrm>
        </p:spPr>
        <p:txBody>
          <a:bodyPr>
            <a:noAutofit/>
          </a:bodyPr>
          <a:lstStyle/>
          <a:p>
            <a:r>
              <a:rPr lang="nl-NL" sz="3200" b="1" dirty="0" smtClean="0"/>
              <a:t/>
            </a:r>
            <a:br>
              <a:rPr lang="nl-NL" sz="3200" b="1" dirty="0" smtClean="0"/>
            </a:br>
            <a:r>
              <a:rPr lang="nl-NL" sz="4000" b="1" dirty="0" smtClean="0"/>
              <a:t>Jesus, Rots vir my geslaan</a:t>
            </a:r>
            <a:r>
              <a:rPr lang="nl-NL" sz="3200" b="1" dirty="0" smtClean="0"/>
              <a:t/>
            </a:r>
            <a:br>
              <a:rPr lang="nl-NL" sz="3200" b="1" dirty="0" smtClean="0"/>
            </a:br>
            <a:r>
              <a:rPr lang="en-US" sz="3200" b="1" dirty="0" smtClean="0"/>
              <a:t> </a:t>
            </a:r>
            <a:endParaRPr lang="en-US" sz="3200" b="1" dirty="0"/>
          </a:p>
        </p:txBody>
      </p:sp>
      <p:sp>
        <p:nvSpPr>
          <p:cNvPr id="4" name="Rectangle 3"/>
          <p:cNvSpPr/>
          <p:nvPr/>
        </p:nvSpPr>
        <p:spPr>
          <a:xfrm>
            <a:off x="1428728" y="2500306"/>
            <a:ext cx="7500990" cy="3970318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en-US" b="1" dirty="0" smtClean="0"/>
              <a:t>Je‍‍</a:t>
            </a:r>
            <a:r>
              <a:rPr lang="en-US" b="1" dirty="0" err="1" smtClean="0"/>
              <a:t>su</a:t>
            </a:r>
            <a:r>
              <a:rPr lang="en-US" b="1" dirty="0" smtClean="0"/>
              <a:t>‍‍s - Rots </a:t>
            </a:r>
            <a:r>
              <a:rPr lang="en-US" b="1" dirty="0" err="1" smtClean="0"/>
              <a:t>vir</a:t>
            </a:r>
            <a:r>
              <a:rPr lang="en-US" b="1" dirty="0" smtClean="0"/>
              <a:t> my </a:t>
            </a:r>
            <a:r>
              <a:rPr lang="en-US" b="1" dirty="0" err="1" smtClean="0"/>
              <a:t>geslaan</a:t>
            </a:r>
            <a:endParaRPr lang="en-US" b="1" dirty="0" smtClean="0"/>
          </a:p>
          <a:p>
            <a:r>
              <a:rPr lang="en-US" b="1" dirty="0" err="1" smtClean="0"/>
              <a:t>Laa</a:t>
            </a:r>
            <a:r>
              <a:rPr lang="en-US" b="1" dirty="0" smtClean="0"/>
              <a:t>‍‍t my </a:t>
            </a:r>
            <a:r>
              <a:rPr lang="en-US" b="1" dirty="0" err="1" smtClean="0"/>
              <a:t>nie</a:t>
            </a:r>
            <a:r>
              <a:rPr lang="en-US" b="1" dirty="0" smtClean="0"/>
              <a:t> </a:t>
            </a:r>
            <a:r>
              <a:rPr lang="en-US" b="1" dirty="0" err="1" smtClean="0"/>
              <a:t>verl</a:t>
            </a:r>
            <a:r>
              <a:rPr lang="en-US" b="1" dirty="0" smtClean="0"/>
              <a:t>‍‍ore </a:t>
            </a:r>
            <a:r>
              <a:rPr lang="en-US" b="1" dirty="0" err="1" smtClean="0"/>
              <a:t>gaan</a:t>
            </a:r>
            <a:endParaRPr lang="en-US" b="1" dirty="0" smtClean="0"/>
          </a:p>
          <a:p>
            <a:r>
              <a:rPr lang="en-US" b="1" dirty="0" smtClean="0"/>
              <a:t>U was self van G‍‍</a:t>
            </a:r>
            <a:r>
              <a:rPr lang="en-US" b="1" dirty="0" err="1" smtClean="0"/>
              <a:t>od</a:t>
            </a:r>
            <a:r>
              <a:rPr lang="en-US" b="1" dirty="0" smtClean="0"/>
              <a:t> </a:t>
            </a:r>
            <a:r>
              <a:rPr lang="en-US" b="1" dirty="0" err="1" smtClean="0"/>
              <a:t>verlaat</a:t>
            </a:r>
            <a:endParaRPr lang="en-US" b="1" dirty="0" smtClean="0"/>
          </a:p>
          <a:p>
            <a:r>
              <a:rPr lang="en-US" b="1" dirty="0" smtClean="0"/>
              <a:t>L‍‍</a:t>
            </a:r>
            <a:r>
              <a:rPr lang="en-US" b="1" dirty="0" err="1" smtClean="0"/>
              <a:t>aat</a:t>
            </a:r>
            <a:r>
              <a:rPr lang="en-US" b="1" dirty="0" smtClean="0"/>
              <a:t> U </a:t>
            </a:r>
            <a:r>
              <a:rPr lang="en-US" b="1" dirty="0" err="1" smtClean="0"/>
              <a:t>lyding</a:t>
            </a:r>
            <a:r>
              <a:rPr lang="en-US" b="1" dirty="0" smtClean="0"/>
              <a:t> - so‍‍</a:t>
            </a:r>
            <a:r>
              <a:rPr lang="en-US" b="1" dirty="0" err="1" smtClean="0"/>
              <a:t>nder</a:t>
            </a:r>
            <a:r>
              <a:rPr lang="en-US" b="1" dirty="0" smtClean="0"/>
              <a:t> </a:t>
            </a:r>
            <a:r>
              <a:rPr lang="en-US" b="1" dirty="0" err="1" smtClean="0"/>
              <a:t>maat</a:t>
            </a:r>
            <a:endParaRPr lang="en-US" b="1" dirty="0" smtClean="0"/>
          </a:p>
          <a:p>
            <a:r>
              <a:rPr lang="en-US" b="1" dirty="0" smtClean="0"/>
              <a:t>My t‍‍</a:t>
            </a:r>
            <a:r>
              <a:rPr lang="en-US" b="1" dirty="0" err="1" smtClean="0"/>
              <a:t>ot</a:t>
            </a:r>
            <a:r>
              <a:rPr lang="en-US" b="1" dirty="0" smtClean="0"/>
              <a:t> </a:t>
            </a:r>
            <a:r>
              <a:rPr lang="en-US" b="1" dirty="0" err="1" smtClean="0"/>
              <a:t>heil</a:t>
            </a:r>
            <a:r>
              <a:rPr lang="en-US" b="1" dirty="0" smtClean="0"/>
              <a:t> </a:t>
            </a:r>
            <a:r>
              <a:rPr lang="en-US" b="1" dirty="0" err="1" smtClean="0"/>
              <a:t>wees</a:t>
            </a:r>
            <a:r>
              <a:rPr lang="en-US" b="1" dirty="0" smtClean="0"/>
              <a:t> e‍‍n tot </a:t>
            </a:r>
            <a:r>
              <a:rPr lang="en-US" b="1" dirty="0" err="1" smtClean="0"/>
              <a:t>krag</a:t>
            </a:r>
            <a:endParaRPr lang="en-US" b="1" dirty="0" smtClean="0"/>
          </a:p>
          <a:p>
            <a:r>
              <a:rPr lang="en-US" b="1" dirty="0" smtClean="0"/>
              <a:t>T‍‍</a:t>
            </a:r>
            <a:r>
              <a:rPr lang="en-US" b="1" dirty="0" err="1" smtClean="0"/>
              <a:t>een</a:t>
            </a:r>
            <a:r>
              <a:rPr lang="en-US" b="1" dirty="0" smtClean="0"/>
              <a:t> die </a:t>
            </a:r>
            <a:r>
              <a:rPr lang="en-US" b="1" dirty="0" err="1" smtClean="0"/>
              <a:t>sondesku</a:t>
            </a:r>
            <a:r>
              <a:rPr lang="en-US" b="1" dirty="0" smtClean="0"/>
              <a:t>‍‍ld en </a:t>
            </a:r>
            <a:r>
              <a:rPr lang="en-US" b="1" dirty="0" err="1" smtClean="0"/>
              <a:t>mag</a:t>
            </a:r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/>
              <a:t>En </a:t>
            </a:r>
            <a:r>
              <a:rPr lang="en-US" b="1" dirty="0" err="1" smtClean="0"/>
              <a:t>ek</a:t>
            </a:r>
            <a:r>
              <a:rPr lang="en-US" b="1" dirty="0" smtClean="0"/>
              <a:t> self - </a:t>
            </a:r>
            <a:r>
              <a:rPr lang="en-US" b="1" dirty="0" err="1" smtClean="0"/>
              <a:t>wat</a:t>
            </a:r>
            <a:r>
              <a:rPr lang="en-US" b="1" dirty="0" smtClean="0"/>
              <a:t> ka‍‍n </a:t>
            </a:r>
            <a:r>
              <a:rPr lang="en-US" b="1" dirty="0" err="1" smtClean="0"/>
              <a:t>ek</a:t>
            </a:r>
            <a:r>
              <a:rPr lang="en-US" b="1" dirty="0" smtClean="0"/>
              <a:t> </a:t>
            </a:r>
            <a:r>
              <a:rPr lang="en-US" b="1" dirty="0" err="1" smtClean="0"/>
              <a:t>doen</a:t>
            </a:r>
            <a:endParaRPr lang="en-US" b="1" dirty="0" smtClean="0"/>
          </a:p>
          <a:p>
            <a:r>
              <a:rPr lang="en-US" b="1" dirty="0" smtClean="0"/>
              <a:t>Om my </a:t>
            </a:r>
            <a:r>
              <a:rPr lang="en-US" b="1" dirty="0" err="1" smtClean="0"/>
              <a:t>sonde</a:t>
            </a:r>
            <a:r>
              <a:rPr lang="en-US" b="1" dirty="0" smtClean="0"/>
              <a:t> t‍‍e </a:t>
            </a:r>
            <a:r>
              <a:rPr lang="en-US" b="1" dirty="0" err="1" smtClean="0"/>
              <a:t>versoen</a:t>
            </a:r>
            <a:r>
              <a:rPr lang="en-US" b="1" dirty="0" smtClean="0"/>
              <a:t>?</a:t>
            </a:r>
          </a:p>
          <a:p>
            <a:r>
              <a:rPr lang="en-US" b="1" dirty="0" err="1" smtClean="0"/>
              <a:t>Sou</a:t>
            </a:r>
            <a:r>
              <a:rPr lang="en-US" b="1" dirty="0" smtClean="0"/>
              <a:t> my hart met y‍‍</a:t>
            </a:r>
            <a:r>
              <a:rPr lang="en-US" b="1" dirty="0" err="1" smtClean="0"/>
              <a:t>wer</a:t>
            </a:r>
            <a:r>
              <a:rPr lang="en-US" b="1" dirty="0" smtClean="0"/>
              <a:t> </a:t>
            </a:r>
            <a:r>
              <a:rPr lang="en-US" b="1" dirty="0" err="1" smtClean="0"/>
              <a:t>gloei</a:t>
            </a:r>
            <a:endParaRPr lang="en-US" b="1" dirty="0" smtClean="0"/>
          </a:p>
          <a:p>
            <a:r>
              <a:rPr lang="en-US" b="1" dirty="0" err="1" smtClean="0"/>
              <a:t>Sou</a:t>
            </a:r>
            <a:r>
              <a:rPr lang="en-US" b="1" dirty="0" smtClean="0"/>
              <a:t> my </a:t>
            </a:r>
            <a:r>
              <a:rPr lang="en-US" b="1" dirty="0" err="1" smtClean="0"/>
              <a:t>trane</a:t>
            </a:r>
            <a:r>
              <a:rPr lang="en-US" b="1" dirty="0" smtClean="0"/>
              <a:t> e‍‍wig </a:t>
            </a:r>
            <a:r>
              <a:rPr lang="en-US" b="1" dirty="0" err="1" smtClean="0"/>
              <a:t>vloei</a:t>
            </a:r>
            <a:endParaRPr lang="en-US" b="1" dirty="0" smtClean="0"/>
          </a:p>
          <a:p>
            <a:r>
              <a:rPr lang="en-US" b="1" dirty="0" err="1" smtClean="0"/>
              <a:t>Nog</a:t>
            </a:r>
            <a:r>
              <a:rPr lang="en-US" b="1" dirty="0" smtClean="0"/>
              <a:t> </a:t>
            </a:r>
            <a:r>
              <a:rPr lang="en-US" b="1" dirty="0" err="1" smtClean="0"/>
              <a:t>gebede</a:t>
            </a:r>
            <a:r>
              <a:rPr lang="en-US" b="1" dirty="0" smtClean="0"/>
              <a:t>, no‍‍g </a:t>
            </a:r>
            <a:r>
              <a:rPr lang="en-US" b="1" dirty="0" err="1" smtClean="0"/>
              <a:t>geween</a:t>
            </a:r>
            <a:endParaRPr lang="en-US" b="1" dirty="0" smtClean="0"/>
          </a:p>
          <a:p>
            <a:r>
              <a:rPr lang="en-US" b="1" dirty="0" smtClean="0"/>
              <a:t>Kan my red, </a:t>
            </a:r>
            <a:r>
              <a:rPr lang="en-US" b="1" dirty="0" err="1" smtClean="0"/>
              <a:t>Heer</a:t>
            </a:r>
            <a:r>
              <a:rPr lang="en-US" b="1" dirty="0" smtClean="0"/>
              <a:t> - U all‍‍</a:t>
            </a:r>
            <a:r>
              <a:rPr lang="en-US" b="1" dirty="0" err="1" smtClean="0"/>
              <a:t>ee</a:t>
            </a:r>
            <a:r>
              <a:rPr lang="en-US" b="1" dirty="0" smtClean="0"/>
              <a:t>‍‍n.</a:t>
            </a:r>
          </a:p>
          <a:p>
            <a:r>
              <a:rPr lang="en-US" b="1" dirty="0" smtClean="0"/>
              <a:t>L‍‍</a:t>
            </a:r>
            <a:r>
              <a:rPr lang="en-US" b="1" dirty="0" err="1" smtClean="0"/>
              <a:t>eeg</a:t>
            </a:r>
            <a:r>
              <a:rPr lang="en-US" b="1" dirty="0" smtClean="0"/>
              <a:t> - net met my s‍‍</a:t>
            </a:r>
            <a:r>
              <a:rPr lang="en-US" b="1" dirty="0" err="1" smtClean="0"/>
              <a:t>ondelas</a:t>
            </a:r>
            <a:endParaRPr lang="en-US" b="1" dirty="0" smtClean="0"/>
          </a:p>
          <a:p>
            <a:r>
              <a:rPr lang="en-US" b="1" dirty="0" err="1" smtClean="0"/>
              <a:t>Hou</a:t>
            </a:r>
            <a:r>
              <a:rPr lang="en-US" b="1" dirty="0" smtClean="0"/>
              <a:t> </a:t>
            </a:r>
            <a:r>
              <a:rPr lang="en-US" b="1" dirty="0" err="1" smtClean="0"/>
              <a:t>ek</a:t>
            </a:r>
            <a:r>
              <a:rPr lang="en-US" b="1" dirty="0" smtClean="0"/>
              <a:t> U </a:t>
            </a:r>
            <a:r>
              <a:rPr lang="en-US" b="1" dirty="0" err="1" smtClean="0"/>
              <a:t>verd</a:t>
            </a:r>
            <a:r>
              <a:rPr lang="en-US" b="1" dirty="0" smtClean="0"/>
              <a:t>‍‍</a:t>
            </a:r>
            <a:r>
              <a:rPr lang="en-US" b="1" dirty="0" err="1" smtClean="0"/>
              <a:t>ienste</a:t>
            </a:r>
            <a:r>
              <a:rPr lang="en-US" b="1" dirty="0" smtClean="0"/>
              <a:t> vas</a:t>
            </a:r>
          </a:p>
          <a:p>
            <a:r>
              <a:rPr lang="en-US" b="1" dirty="0" err="1" smtClean="0"/>
              <a:t>Ek</a:t>
            </a:r>
            <a:r>
              <a:rPr lang="en-US" b="1" dirty="0" smtClean="0"/>
              <a:t> </a:t>
            </a:r>
            <a:r>
              <a:rPr lang="en-US" b="1" dirty="0" err="1" smtClean="0"/>
              <a:t>kom</a:t>
            </a:r>
            <a:r>
              <a:rPr lang="en-US" b="1" dirty="0" smtClean="0"/>
              <a:t> </a:t>
            </a:r>
            <a:r>
              <a:rPr lang="en-US" b="1" dirty="0" err="1" smtClean="0"/>
              <a:t>om</a:t>
            </a:r>
            <a:r>
              <a:rPr lang="en-US" b="1" dirty="0" smtClean="0"/>
              <a:t> </a:t>
            </a:r>
            <a:r>
              <a:rPr lang="en-US" b="1" dirty="0" err="1" smtClean="0"/>
              <a:t>verg</a:t>
            </a:r>
            <a:r>
              <a:rPr lang="en-US" b="1" dirty="0" smtClean="0"/>
              <a:t>‍‍</a:t>
            </a:r>
            <a:r>
              <a:rPr lang="en-US" b="1" dirty="0" err="1" smtClean="0"/>
              <a:t>ewing</a:t>
            </a:r>
            <a:r>
              <a:rPr lang="en-US" b="1" dirty="0" smtClean="0"/>
              <a:t> </a:t>
            </a:r>
            <a:r>
              <a:rPr lang="en-US" b="1" dirty="0" err="1" smtClean="0"/>
              <a:t>vra</a:t>
            </a:r>
            <a:endParaRPr lang="en-US" b="1" dirty="0" smtClean="0"/>
          </a:p>
          <a:p>
            <a:r>
              <a:rPr lang="en-US" b="1" dirty="0" smtClean="0"/>
              <a:t>U het </a:t>
            </a:r>
            <a:r>
              <a:rPr lang="en-US" b="1" dirty="0" err="1" smtClean="0"/>
              <a:t>ook</a:t>
            </a:r>
            <a:r>
              <a:rPr lang="en-US" b="1" dirty="0" smtClean="0"/>
              <a:t> my </a:t>
            </a:r>
            <a:r>
              <a:rPr lang="en-US" b="1" dirty="0" err="1" smtClean="0"/>
              <a:t>sk</a:t>
            </a:r>
            <a:r>
              <a:rPr lang="en-US" b="1" dirty="0" smtClean="0"/>
              <a:t>‍‍</a:t>
            </a:r>
            <a:r>
              <a:rPr lang="en-US" b="1" dirty="0" err="1" smtClean="0"/>
              <a:t>uld</a:t>
            </a:r>
            <a:r>
              <a:rPr lang="en-US" b="1" dirty="0" smtClean="0"/>
              <a:t> </a:t>
            </a:r>
            <a:r>
              <a:rPr lang="en-US" b="1" dirty="0" err="1" smtClean="0"/>
              <a:t>gedra</a:t>
            </a:r>
            <a:endParaRPr lang="en-US" b="1" dirty="0" smtClean="0"/>
          </a:p>
          <a:p>
            <a:r>
              <a:rPr lang="en-US" b="1" dirty="0" smtClean="0"/>
              <a:t>U, </a:t>
            </a:r>
            <a:r>
              <a:rPr lang="en-US" b="1" dirty="0" err="1" smtClean="0"/>
              <a:t>geslaan</a:t>
            </a:r>
            <a:r>
              <a:rPr lang="en-US" b="1" dirty="0" smtClean="0"/>
              <a:t> tot H‍‍</a:t>
            </a:r>
            <a:r>
              <a:rPr lang="en-US" b="1" dirty="0" err="1" smtClean="0"/>
              <a:t>eilsfontein</a:t>
            </a:r>
            <a:endParaRPr lang="en-US" b="1" dirty="0" smtClean="0"/>
          </a:p>
          <a:p>
            <a:r>
              <a:rPr lang="en-US" b="1" dirty="0" smtClean="0"/>
              <a:t>W‍‍as my, </a:t>
            </a:r>
            <a:r>
              <a:rPr lang="en-US" b="1" dirty="0" err="1" smtClean="0"/>
              <a:t>Heiland</a:t>
            </a:r>
            <a:r>
              <a:rPr lang="en-US" b="1" dirty="0" smtClean="0"/>
              <a:t>, m‍‍</a:t>
            </a:r>
            <a:r>
              <a:rPr lang="en-US" b="1" dirty="0" err="1" smtClean="0"/>
              <a:t>aak</a:t>
            </a:r>
            <a:r>
              <a:rPr lang="en-US" b="1" dirty="0" smtClean="0"/>
              <a:t> my rein</a:t>
            </a:r>
          </a:p>
          <a:p>
            <a:endParaRPr lang="en-US" b="1" dirty="0" smtClean="0"/>
          </a:p>
          <a:p>
            <a:endParaRPr lang="en-US" b="1" dirty="0" smtClean="0"/>
          </a:p>
          <a:p>
            <a:r>
              <a:rPr lang="nl-NL" b="1" dirty="0" smtClean="0"/>
              <a:t>H‍‍eer, my Rots, bo a‍‍lmal groot</a:t>
            </a:r>
          </a:p>
          <a:p>
            <a:r>
              <a:rPr lang="nl-NL" b="1" dirty="0" smtClean="0"/>
              <a:t>Staan U vas in e‍‍lke nood</a:t>
            </a:r>
          </a:p>
          <a:p>
            <a:r>
              <a:rPr lang="nl-NL" b="1" dirty="0" smtClean="0"/>
              <a:t>Trou van mense kom en gaan</a:t>
            </a:r>
          </a:p>
          <a:p>
            <a:r>
              <a:rPr lang="nl-NL" b="1" dirty="0" smtClean="0"/>
              <a:t>M‍‍aar U bly on‍‍wrikbaar staan</a:t>
            </a:r>
          </a:p>
          <a:p>
            <a:r>
              <a:rPr lang="nl-NL" b="1" dirty="0" smtClean="0"/>
              <a:t>Ew'ge Rots, U l‍‍aat ook my</a:t>
            </a:r>
          </a:p>
          <a:p>
            <a:r>
              <a:rPr lang="nl-NL" b="1" dirty="0" smtClean="0"/>
              <a:t>V‍‍eilig, ewig in U bly.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148</Words>
  <Application>Microsoft Office PowerPoint</Application>
  <PresentationFormat>On-screen Show (4:3)</PresentationFormat>
  <Paragraphs>29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Jesus, Rots vir my geslaan  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युग की चट्टान</dc:title>
  <dc:creator>mary</dc:creator>
  <cp:lastModifiedBy>FRONT</cp:lastModifiedBy>
  <cp:revision>9</cp:revision>
  <dcterms:created xsi:type="dcterms:W3CDTF">2021-06-21T00:03:57Z</dcterms:created>
  <dcterms:modified xsi:type="dcterms:W3CDTF">2024-01-11T15:52:58Z</dcterms:modified>
</cp:coreProperties>
</file>