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6725-42A9-4CD9-BA24-F72185E92614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20489-09D8-4D7E-B44F-45AB2F05A2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Hou My By Die Kr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131" y="1295400"/>
            <a:ext cx="5943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Jesus </a:t>
            </a:r>
            <a:r>
              <a:rPr lang="en-US" b="1" dirty="0" err="1"/>
              <a:t>Hou</a:t>
            </a:r>
            <a:r>
              <a:rPr lang="en-US" b="1" dirty="0"/>
              <a:t> My By Die </a:t>
            </a:r>
            <a:r>
              <a:rPr lang="en-US" b="1" dirty="0" err="1" smtClean="0"/>
              <a:t>Kruis</a:t>
            </a: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819400"/>
            <a:ext cx="7696200" cy="33528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hou my by u kruis,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die heilfonteine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Vry met lewenswater ruis,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Helend smart en pyne. 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Koor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By die </a:t>
            </a:r>
            <a:r>
              <a:rPr lang="en-US" sz="1800" b="1" dirty="0" err="1" smtClean="0">
                <a:solidFill>
                  <a:srgbClr val="FF0000"/>
                </a:solidFill>
              </a:rPr>
              <a:t>kruis</a:t>
            </a:r>
            <a:r>
              <a:rPr lang="en-US" sz="1800" b="1" dirty="0" smtClean="0">
                <a:solidFill>
                  <a:srgbClr val="FF0000"/>
                </a:solidFill>
              </a:rPr>
              <a:t>, by die </a:t>
            </a:r>
            <a:r>
              <a:rPr lang="en-US" sz="1800" b="1" dirty="0" err="1" smtClean="0">
                <a:solidFill>
                  <a:srgbClr val="FF0000"/>
                </a:solidFill>
              </a:rPr>
              <a:t>kruis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Sal </a:t>
            </a:r>
            <a:r>
              <a:rPr lang="en-US" sz="1800" b="1" dirty="0" err="1" smtClean="0">
                <a:solidFill>
                  <a:srgbClr val="FF0000"/>
                </a:solidFill>
              </a:rPr>
              <a:t>ek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Jesus </a:t>
            </a:r>
            <a:r>
              <a:rPr lang="en-US" sz="1800" b="1" dirty="0" err="1" smtClean="0">
                <a:solidFill>
                  <a:srgbClr val="FF0000"/>
                </a:solidFill>
              </a:rPr>
              <a:t>lowe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Totdat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eens</a:t>
            </a:r>
            <a:r>
              <a:rPr lang="en-US" sz="1800" b="1" dirty="0" smtClean="0">
                <a:solidFill>
                  <a:srgbClr val="FF0000"/>
                </a:solidFill>
              </a:rPr>
              <a:t> my lied </a:t>
            </a:r>
            <a:r>
              <a:rPr lang="en-US" sz="1800" b="1" dirty="0" err="1" smtClean="0">
                <a:solidFill>
                  <a:srgbClr val="FF0000"/>
                </a:solidFill>
              </a:rPr>
              <a:t>verrys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Ewiglik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daarbowe</a:t>
            </a:r>
            <a:r>
              <a:rPr lang="en-US" sz="1800" b="1" dirty="0" smtClean="0">
                <a:solidFill>
                  <a:srgbClr val="FF0000"/>
                </a:solidFill>
              </a:rPr>
              <a:t>.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lam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geslag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Ryklik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begenadig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wandel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beskadig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die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stand,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Wagtend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vertroue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geloof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gindse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strand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Oorgaan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aanskoue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92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Hou My By Die Kruis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 Hou My By Die Kruis </dc:title>
  <dc:creator>FRONT</dc:creator>
  <cp:lastModifiedBy>FRONT</cp:lastModifiedBy>
  <cp:revision>6</cp:revision>
  <dcterms:created xsi:type="dcterms:W3CDTF">2024-01-05T17:00:37Z</dcterms:created>
  <dcterms:modified xsi:type="dcterms:W3CDTF">2024-01-08T15:18:09Z</dcterms:modified>
</cp:coreProperties>
</file>