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A140-5A0C-4685-9C89-EAB4F7A0F22C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AE1D-1113-4EEC-8030-FE6C5AB085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A140-5A0C-4685-9C89-EAB4F7A0F22C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AE1D-1113-4EEC-8030-FE6C5AB085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A140-5A0C-4685-9C89-EAB4F7A0F22C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AE1D-1113-4EEC-8030-FE6C5AB085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A140-5A0C-4685-9C89-EAB4F7A0F22C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AE1D-1113-4EEC-8030-FE6C5AB085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A140-5A0C-4685-9C89-EAB4F7A0F22C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AE1D-1113-4EEC-8030-FE6C5AB085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A140-5A0C-4685-9C89-EAB4F7A0F22C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AE1D-1113-4EEC-8030-FE6C5AB085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A140-5A0C-4685-9C89-EAB4F7A0F22C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AE1D-1113-4EEC-8030-FE6C5AB085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A140-5A0C-4685-9C89-EAB4F7A0F22C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AE1D-1113-4EEC-8030-FE6C5AB085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A140-5A0C-4685-9C89-EAB4F7A0F22C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AE1D-1113-4EEC-8030-FE6C5AB085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A140-5A0C-4685-9C89-EAB4F7A0F22C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AE1D-1113-4EEC-8030-FE6C5AB085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A140-5A0C-4685-9C89-EAB4F7A0F22C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AE1D-1113-4EEC-8030-FE6C5AB085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0A140-5A0C-4685-9C89-EAB4F7A0F22C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2AE1D-1113-4EEC-8030-FE6C5AB0859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ock of ages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higa ria tene 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3174" y="357166"/>
            <a:ext cx="3857652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Ihiga</a:t>
            </a:r>
            <a:r>
              <a:rPr lang="en-US" b="1" dirty="0" smtClean="0"/>
              <a:t> </a:t>
            </a:r>
            <a:r>
              <a:rPr lang="en-US" b="1" dirty="0" err="1" smtClean="0"/>
              <a:t>ria</a:t>
            </a:r>
            <a:r>
              <a:rPr lang="en-US" b="1" dirty="0" smtClean="0"/>
              <a:t> </a:t>
            </a:r>
            <a:r>
              <a:rPr lang="en-US" b="1" dirty="0" err="1" smtClean="0"/>
              <a:t>tene</a:t>
            </a:r>
            <a:r>
              <a:rPr lang="en-US" b="1" dirty="0" smtClean="0"/>
              <a:t> </a:t>
            </a:r>
            <a:r>
              <a:rPr lang="en-US" b="1" dirty="0" smtClean="0"/>
              <a:t>ma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28" y="2214554"/>
            <a:ext cx="7358114" cy="321471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Ihiga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Nindihithe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we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thakame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Kuuma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mbaruini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ciaku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wihia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wothe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waguo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Mawira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mothe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Matingihingia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watho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Kiyo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giakwa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kinene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Kieha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maithori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Itinginina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wihia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wiki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wahote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ihaki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Ngwihoka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mutharaba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muhuthu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ndeithagia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mwihia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nguthii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Githima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there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muoyo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gukua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Ndariuka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ndakuona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Mutuaniri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cira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Ihiga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Ningehitha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we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86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Ihiga ria tene ma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Ihiga ria tene ma </dc:title>
  <dc:creator>mary</dc:creator>
  <cp:lastModifiedBy>FRONT</cp:lastModifiedBy>
  <cp:revision>9</cp:revision>
  <dcterms:created xsi:type="dcterms:W3CDTF">2020-10-31T19:45:52Z</dcterms:created>
  <dcterms:modified xsi:type="dcterms:W3CDTF">2024-01-11T15:16:30Z</dcterms:modified>
</cp:coreProperties>
</file>