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3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10AB7-6861-4859-ABE0-EA4BC715C4B1}" type="datetimeFigureOut">
              <a:rPr lang="en-US" smtClean="0"/>
              <a:pPr/>
              <a:t>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808F2-7022-44A2-A92D-91B2B864004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I am trusting Thee, Lord Jesus.jpg"/>
          <p:cNvPicPr>
            <a:picLocks noChangeAspect="1"/>
          </p:cNvPicPr>
          <p:nvPr userDrawn="1"/>
        </p:nvPicPr>
        <p:blipFill>
          <a:blip r:embed="rId14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am trusting thee, Lord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00800" cy="8382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I am trusting thee, Lord Jesus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2667000"/>
            <a:ext cx="7239000" cy="41910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trusting Thee, Lord, Jesus,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Trusting only Thee;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Trusting Thee for full salvation,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Great and free.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trusting Thee for pardon;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 Thy feet I bow;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For Thy grace and tender mercy,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Trusting now.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trusting Thee to guide me;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Thou alone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lead;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Every day and hour supplying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 my need.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trusting Thee for power,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Thine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can never fail;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Words which Thou Thyself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shalt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give me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Must prevail.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trusting Thee, Lord Jesus;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Never let me fall;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 am trusting Thee forever,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 for all.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120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I am trusting thee, Lord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am trusting thee, Lord Jesus</dc:title>
  <dc:creator>FRONT</dc:creator>
  <cp:lastModifiedBy>FRONT</cp:lastModifiedBy>
  <cp:revision>9</cp:revision>
  <dcterms:created xsi:type="dcterms:W3CDTF">2024-01-26T16:39:41Z</dcterms:created>
  <dcterms:modified xsi:type="dcterms:W3CDTF">2024-01-29T16:49:44Z</dcterms:modified>
</cp:coreProperties>
</file>