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A90C4-30CF-4613-BBEF-855771C3CF6E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B3282-5384-4DA5-8AD1-62ACC1A867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ymn wdzięcznoṡci ply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Hymn </a:t>
            </a:r>
            <a:r>
              <a:rPr lang="en-US" b="1" dirty="0" err="1"/>
              <a:t>wdzięcznoṡci</a:t>
            </a:r>
            <a:r>
              <a:rPr lang="en-US" b="1" dirty="0"/>
              <a:t> </a:t>
            </a:r>
            <a:r>
              <a:rPr lang="en-US" b="1" dirty="0" err="1" smtClean="0"/>
              <a:t>plynie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447800"/>
            <a:ext cx="7391400" cy="411480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1.Hymn wdzięczności płynie z duszy,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za mnie życie dał.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Srogie poniósł sam katusze,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bym ja, grzeszny, szczęście miał.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Refren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Duszo ma, uwielbiaj Pana!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On zbawienie zesłał ci.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Byłaś grzechem pokalana,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On cię obmył w swojej krwi.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2.On całego Władca świata,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najwyższy Pan i Król!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Jakaż godna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zapłata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męczeństwo, krzyż i ból?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3.On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pragnie mieć ołtarzy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ł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amany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ludzkich chwał,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 żąda, by Mu w darze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serce czyste każdy dał.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4.Jezu, Królu mój wspaniały,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wiem, jak spłacić mogę dług: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Tobie sercem się oddaję,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zalicz mię do swoich sług.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5.Przyjmij,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mą ofiarę,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przyjmij mój niegodny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mą nadzieję, miłość, wiarę,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szczerych uczuć moich żar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147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Hymn wdzięcznoṡci plynie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Hymn wdzięcznoṡci plynie</dc:title>
  <dc:creator>FRONT</dc:creator>
  <cp:lastModifiedBy>FRONT</cp:lastModifiedBy>
  <cp:revision>12</cp:revision>
  <dcterms:created xsi:type="dcterms:W3CDTF">2024-01-11T18:42:56Z</dcterms:created>
  <dcterms:modified xsi:type="dcterms:W3CDTF">2024-01-14T20:23:24Z</dcterms:modified>
</cp:coreProperties>
</file>