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11AA-C30A-4083-9282-D61E92819EF0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C0D6-97CE-4F4B-B0CC-9623E91BD1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Iesu ka mohai no‘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E Iesu ka mohai </a:t>
            </a:r>
            <a:r>
              <a:rPr lang="it-IT" b="1" dirty="0" smtClean="0"/>
              <a:t>no‘u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24384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no`u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punawai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a`u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ma`ea`ai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waimaka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ho`oikaika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ku`u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ku`u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make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pi`i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a`e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no`u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 Iesu ka mohai no‘u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Iesu ka mohai no'u</dc:title>
  <dc:creator>FRONT</dc:creator>
  <cp:lastModifiedBy>FRONT</cp:lastModifiedBy>
  <cp:revision>8</cp:revision>
  <dcterms:created xsi:type="dcterms:W3CDTF">2024-01-09T20:36:09Z</dcterms:created>
  <dcterms:modified xsi:type="dcterms:W3CDTF">2024-01-10T19:50:28Z</dcterms:modified>
</cp:coreProperties>
</file>