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9916-74A2-4D9E-B251-764A54F91D1E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C657B-4971-4629-B0DE-8C9E7D679A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amne nu vezi ce furtun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096000" cy="609600"/>
          </a:xfrm>
        </p:spPr>
        <p:txBody>
          <a:bodyPr>
            <a:normAutofit fontScale="90000"/>
          </a:bodyPr>
          <a:lstStyle/>
          <a:p>
            <a:r>
              <a:rPr lang="fr-FR" b="1" dirty="0" err="1" smtClean="0"/>
              <a:t>Doamne</a:t>
            </a:r>
            <a:r>
              <a:rPr lang="fr-FR" b="1" dirty="0" smtClean="0"/>
              <a:t> nu </a:t>
            </a:r>
            <a:r>
              <a:rPr lang="fr-FR" b="1" dirty="0" err="1" smtClean="0"/>
              <a:t>vezi</a:t>
            </a:r>
            <a:r>
              <a:rPr lang="fr-FR" b="1" dirty="0" smtClean="0"/>
              <a:t> ce </a:t>
            </a:r>
            <a:r>
              <a:rPr lang="fr-FR" b="1" dirty="0" err="1" smtClean="0"/>
              <a:t>furtună</a:t>
            </a:r>
            <a:r>
              <a:rPr lang="fr-FR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447800"/>
            <a:ext cx="5791200" cy="4191000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Doamne, nu vezi ce furtună, Ce vifor îngrozitor?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nor des, ce întunecime, Nu-i scăpare și-ajutor!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 deși pierim nu-ți pasă? Cum poți să dormi adânc?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momentul Ne-amenință moartea, Peste-acest adânc umblând!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R</a:t>
            </a:r>
            <a:r>
              <a:rPr lang="en-US" sz="1400" b="1" dirty="0" err="1" smtClean="0">
                <a:solidFill>
                  <a:srgbClr val="FF0000"/>
                </a:solidFill>
              </a:rPr>
              <a:t>ef</a:t>
            </a:r>
            <a:r>
              <a:rPr lang="vi-VN" sz="1400" b="1" dirty="0" smtClean="0">
                <a:solidFill>
                  <a:srgbClr val="FF0000"/>
                </a:solidFill>
              </a:rPr>
              <a:t>: </a:t>
            </a:r>
            <a:endParaRPr lang="vi-VN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"S-asculte furtuna De glasul Meu, liniște (să fie)!”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Pagubă nu poate provoca, Nici om, Nici demon, sau altcineva,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Nu poate să piară corabia Al ceru­lui Domn când se află-n ea!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“Căci toate Mi se supun Mie, Liniște, să fie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Căci toate Mi se supun Mie, Deci, liniște."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Doamne, grijuri mă apasă, Zi, noapte, n‑am odihnă,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 mea‑i adânc rănită; Scoală şi mă vindecă.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păcatului furtună, Urlă asupra mea: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să pier, Doamne în deznădejde; O, vino, nu mă lăsa.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Doamne-acum a trecut spaima, Natura-i liniştită,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cer senin soare luceşte Şi-am pace în inimă.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aştept Doamne pe Tine Singur nu mă lăsa,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Tine-ajung limanul cu pace. Unde mă voi repauza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Doamne nu vezi ce furtună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Doamne, nu vezi ce furtună  romania</dc:title>
  <dc:creator>FRONT</dc:creator>
  <cp:lastModifiedBy>FRONT</cp:lastModifiedBy>
  <cp:revision>7</cp:revision>
  <dcterms:created xsi:type="dcterms:W3CDTF">2024-01-15T22:50:28Z</dcterms:created>
  <dcterms:modified xsi:type="dcterms:W3CDTF">2024-01-18T16:31:03Z</dcterms:modified>
</cp:coreProperties>
</file>