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28D6-1F27-469C-8F08-5A2BD4121227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9BC-93E5-4B79-9ABD-FCAB65216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28D6-1F27-469C-8F08-5A2BD4121227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9BC-93E5-4B79-9ABD-FCAB65216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28D6-1F27-469C-8F08-5A2BD4121227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9BC-93E5-4B79-9ABD-FCAB65216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28D6-1F27-469C-8F08-5A2BD4121227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9BC-93E5-4B79-9ABD-FCAB65216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28D6-1F27-469C-8F08-5A2BD4121227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9BC-93E5-4B79-9ABD-FCAB65216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28D6-1F27-469C-8F08-5A2BD4121227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9BC-93E5-4B79-9ABD-FCAB65216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28D6-1F27-469C-8F08-5A2BD4121227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9BC-93E5-4B79-9ABD-FCAB65216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28D6-1F27-469C-8F08-5A2BD4121227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9BC-93E5-4B79-9ABD-FCAB65216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28D6-1F27-469C-8F08-5A2BD4121227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9BC-93E5-4B79-9ABD-FCAB65216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28D6-1F27-469C-8F08-5A2BD4121227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9BC-93E5-4B79-9ABD-FCAB65216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28D6-1F27-469C-8F08-5A2BD4121227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9BC-93E5-4B79-9ABD-FCAB65216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028D6-1F27-469C-8F08-5A2BD4121227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009BC-93E5-4B79-9ABD-FCAB652168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ning on the Everlasting Arms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osnong  kalipay, paking-ambi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620000" cy="3841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Diosnong</a:t>
            </a:r>
            <a:r>
              <a:rPr lang="en-US" b="1" dirty="0" smtClean="0"/>
              <a:t>  </a:t>
            </a:r>
            <a:r>
              <a:rPr lang="en-US" b="1" dirty="0" err="1" smtClean="0"/>
              <a:t>kalipay</a:t>
            </a:r>
            <a:r>
              <a:rPr lang="en-US" b="1" dirty="0" smtClean="0"/>
              <a:t>, </a:t>
            </a:r>
            <a:r>
              <a:rPr lang="en-US" b="1" dirty="0" err="1" smtClean="0"/>
              <a:t>paking-ambitay</a:t>
            </a:r>
            <a:r>
              <a:rPr lang="en-US" b="1" dirty="0" smtClean="0"/>
              <a:t>  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3429000" cy="4648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Diosnong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kalipay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paking-ambitay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bukton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pauraray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Kabulahanan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kalinaw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bukton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hikit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-an.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Koro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Pa-u-</a:t>
            </a:r>
            <a:r>
              <a:rPr lang="en-US" sz="1600" b="1" dirty="0" err="1" smtClean="0">
                <a:solidFill>
                  <a:srgbClr val="FF0000"/>
                </a:solidFill>
              </a:rPr>
              <a:t>ra</a:t>
            </a:r>
            <a:r>
              <a:rPr lang="en-US" sz="1600" b="1" dirty="0" smtClean="0">
                <a:solidFill>
                  <a:srgbClr val="FF0000"/>
                </a:solidFill>
              </a:rPr>
              <a:t>-ray.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Kan’ya</a:t>
            </a:r>
            <a:r>
              <a:rPr lang="en-US" sz="1600" b="1" dirty="0" smtClean="0">
                <a:solidFill>
                  <a:srgbClr val="FF0000"/>
                </a:solidFill>
              </a:rPr>
              <a:t> may </a:t>
            </a:r>
            <a:r>
              <a:rPr lang="en-US" sz="1600" b="1" dirty="0" err="1" smtClean="0">
                <a:solidFill>
                  <a:srgbClr val="FF0000"/>
                </a:solidFill>
              </a:rPr>
              <a:t>kasiguruhan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Pa-u-</a:t>
            </a:r>
            <a:r>
              <a:rPr lang="en-US" sz="1600" b="1" dirty="0" err="1" smtClean="0">
                <a:solidFill>
                  <a:srgbClr val="FF0000"/>
                </a:solidFill>
              </a:rPr>
              <a:t>ra</a:t>
            </a:r>
            <a:r>
              <a:rPr lang="en-US" sz="1600" b="1" dirty="0" smtClean="0">
                <a:solidFill>
                  <a:srgbClr val="FF0000"/>
                </a:solidFill>
              </a:rPr>
              <a:t>-ray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Sa </a:t>
            </a:r>
            <a:r>
              <a:rPr lang="en-US" sz="1600" b="1" dirty="0" err="1" smtClean="0">
                <a:solidFill>
                  <a:srgbClr val="FF0000"/>
                </a:solidFill>
              </a:rPr>
              <a:t>iyang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gamhanan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bukton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Gipakatam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-is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paglakaw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bukton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gisapnay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Kabulahanan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kalinaw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bukton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hikit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kahadlok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way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kalisang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bukton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gisapnay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Kabulahanan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kalinaw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bukton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hikit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Diosnong  kalipay, paking-ambitay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Diosnong  kalipay, paking-ambitay</dc:title>
  <dc:creator>FRONT</dc:creator>
  <cp:lastModifiedBy>FRONT</cp:lastModifiedBy>
  <cp:revision>11</cp:revision>
  <dcterms:created xsi:type="dcterms:W3CDTF">2023-12-28T22:32:15Z</dcterms:created>
  <dcterms:modified xsi:type="dcterms:W3CDTF">2024-01-01T17:13:47Z</dcterms:modified>
</cp:coreProperties>
</file>