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1B08-02F0-4226-A17C-8D1065C4C5BE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AE12-C368-4F97-BAA6-8D1E8B7D6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1B08-02F0-4226-A17C-8D1065C4C5BE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AE12-C368-4F97-BAA6-8D1E8B7D6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1B08-02F0-4226-A17C-8D1065C4C5BE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AE12-C368-4F97-BAA6-8D1E8B7D6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1B08-02F0-4226-A17C-8D1065C4C5BE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AE12-C368-4F97-BAA6-8D1E8B7D6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1B08-02F0-4226-A17C-8D1065C4C5BE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AE12-C368-4F97-BAA6-8D1E8B7D6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1B08-02F0-4226-A17C-8D1065C4C5BE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AE12-C368-4F97-BAA6-8D1E8B7D6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1B08-02F0-4226-A17C-8D1065C4C5BE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AE12-C368-4F97-BAA6-8D1E8B7D6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1B08-02F0-4226-A17C-8D1065C4C5BE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AE12-C368-4F97-BAA6-8D1E8B7D6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1B08-02F0-4226-A17C-8D1065C4C5BE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AE12-C368-4F97-BAA6-8D1E8B7D6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1B08-02F0-4226-A17C-8D1065C4C5BE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AE12-C368-4F97-BAA6-8D1E8B7D6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1B08-02F0-4226-A17C-8D1065C4C5BE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AE12-C368-4F97-BAA6-8D1E8B7D6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C1B08-02F0-4226-A17C-8D1065C4C5BE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9AE12-C368-4F97-BAA6-8D1E8B7D62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dto Sa Kalbary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0"/>
            <a:ext cx="3962400" cy="4603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Didto</a:t>
            </a:r>
            <a:r>
              <a:rPr lang="en-US" b="1" dirty="0" smtClean="0"/>
              <a:t> </a:t>
            </a:r>
            <a:r>
              <a:rPr lang="en-US" b="1" dirty="0" smtClean="0"/>
              <a:t>Sa </a:t>
            </a:r>
            <a:r>
              <a:rPr lang="en-US" b="1" dirty="0" err="1" smtClean="0"/>
              <a:t>Kalbaryo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914400"/>
            <a:ext cx="3124200" cy="594360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b="1" dirty="0" err="1" smtClean="0"/>
              <a:t>Hari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kinabuhi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r>
              <a:rPr lang="en-US" b="1" dirty="0" smtClean="0"/>
              <a:t>,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b="1" dirty="0" err="1" smtClean="0"/>
              <a:t>ahimayaon</a:t>
            </a:r>
            <a:r>
              <a:rPr lang="en-US" b="1" dirty="0" smtClean="0"/>
              <a:t> ka;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b="1" dirty="0" err="1" smtClean="0"/>
              <a:t>ultulan</a:t>
            </a:r>
            <a:r>
              <a:rPr lang="en-US" b="1" dirty="0" smtClean="0"/>
              <a:t> mo </a:t>
            </a:r>
            <a:r>
              <a:rPr lang="en-US" b="1" dirty="0" err="1" smtClean="0"/>
              <a:t>ako</a:t>
            </a:r>
            <a:r>
              <a:rPr lang="en-US" b="1" dirty="0" smtClean="0"/>
              <a:t> </a:t>
            </a:r>
            <a:r>
              <a:rPr lang="en-US" b="1" dirty="0" err="1" smtClean="0"/>
              <a:t>karon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Balik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kalbaryo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Koro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Akong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hinumduman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gayud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Mga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pag-antos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tanan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Kay </a:t>
            </a:r>
            <a:r>
              <a:rPr lang="en-US" b="1" dirty="0" err="1" smtClean="0">
                <a:solidFill>
                  <a:srgbClr val="FF0000"/>
                </a:solidFill>
              </a:rPr>
              <a:t>gihigugma</a:t>
            </a:r>
            <a:r>
              <a:rPr lang="en-US" b="1" dirty="0" smtClean="0">
                <a:solidFill>
                  <a:srgbClr val="FF0000"/>
                </a:solidFill>
              </a:rPr>
              <a:t> mo </a:t>
            </a:r>
            <a:r>
              <a:rPr lang="en-US" b="1" dirty="0" err="1" smtClean="0">
                <a:solidFill>
                  <a:srgbClr val="FF0000"/>
                </a:solidFill>
              </a:rPr>
              <a:t>ako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Bisan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kalbaryo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b="1" dirty="0" smtClean="0"/>
              <a:t>a </a:t>
            </a:r>
            <a:r>
              <a:rPr lang="en-US" b="1" dirty="0" err="1" smtClean="0"/>
              <a:t>imo</a:t>
            </a:r>
            <a:r>
              <a:rPr lang="en-US" b="1" dirty="0" smtClean="0"/>
              <a:t> man </a:t>
            </a:r>
            <a:r>
              <a:rPr lang="en-US" b="1" dirty="0" err="1" smtClean="0"/>
              <a:t>nga</a:t>
            </a:r>
            <a:r>
              <a:rPr lang="en-US" b="1" dirty="0" smtClean="0"/>
              <a:t> </a:t>
            </a:r>
            <a:r>
              <a:rPr lang="en-US" b="1" dirty="0" err="1" smtClean="0"/>
              <a:t>lubnganan</a:t>
            </a:r>
            <a:r>
              <a:rPr lang="en-US" b="1" dirty="0" smtClean="0"/>
              <a:t>,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en-US" b="1" dirty="0" err="1" smtClean="0"/>
              <a:t>akit</a:t>
            </a:r>
            <a:r>
              <a:rPr lang="en-US" b="1" dirty="0" smtClean="0"/>
              <a:t>-on mo </a:t>
            </a:r>
            <a:r>
              <a:rPr lang="en-US" b="1" dirty="0" err="1" smtClean="0"/>
              <a:t>ako</a:t>
            </a:r>
            <a:r>
              <a:rPr lang="en-US" b="1" dirty="0" smtClean="0"/>
              <a:t>;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b="1" dirty="0" err="1" smtClean="0"/>
              <a:t>la</a:t>
            </a:r>
            <a:r>
              <a:rPr lang="en-US" b="1" dirty="0" smtClean="0"/>
              <a:t> </a:t>
            </a:r>
            <a:r>
              <a:rPr lang="en-US" b="1" dirty="0" err="1" smtClean="0"/>
              <a:t>nga</a:t>
            </a:r>
            <a:r>
              <a:rPr lang="en-US" b="1" dirty="0" smtClean="0"/>
              <a:t> </a:t>
            </a:r>
            <a:r>
              <a:rPr lang="en-US" b="1" dirty="0" err="1" smtClean="0"/>
              <a:t>ginabantayan</a:t>
            </a:r>
            <a:r>
              <a:rPr lang="en-US" b="1" dirty="0" smtClean="0"/>
              <a:t>,</a:t>
            </a: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b="1" dirty="0" smtClean="0"/>
              <a:t>a </a:t>
            </a:r>
            <a:r>
              <a:rPr lang="en-US" b="1" dirty="0" err="1" smtClean="0"/>
              <a:t>manulonda</a:t>
            </a:r>
            <a:r>
              <a:rPr lang="en-US" b="1" dirty="0" smtClean="0"/>
              <a:t> mo.</a:t>
            </a:r>
          </a:p>
          <a:p>
            <a:endParaRPr lang="en-US" b="1" dirty="0" smtClean="0"/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r>
              <a:rPr lang="en-US" b="1" dirty="0" err="1" smtClean="0"/>
              <a:t>tabangi</a:t>
            </a:r>
            <a:r>
              <a:rPr lang="en-US" b="1" dirty="0" smtClean="0"/>
              <a:t> </a:t>
            </a:r>
            <a:r>
              <a:rPr lang="en-US" b="1" dirty="0" err="1" smtClean="0"/>
              <a:t>pagpas</a:t>
            </a:r>
            <a:r>
              <a:rPr lang="en-US" b="1" dirty="0" smtClean="0"/>
              <a:t>-an,</a:t>
            </a: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b="1" dirty="0" smtClean="0"/>
              <a:t>a </a:t>
            </a:r>
            <a:r>
              <a:rPr lang="en-US" b="1" dirty="0" err="1" smtClean="0"/>
              <a:t>akong</a:t>
            </a:r>
            <a:r>
              <a:rPr lang="en-US" b="1" dirty="0" smtClean="0"/>
              <a:t> </a:t>
            </a:r>
            <a:r>
              <a:rPr lang="en-US" b="1" dirty="0" err="1" smtClean="0"/>
              <a:t>krus</a:t>
            </a:r>
            <a:r>
              <a:rPr lang="en-US" b="1" dirty="0" smtClean="0"/>
              <a:t>, Jesus;</a:t>
            </a:r>
          </a:p>
          <a:p>
            <a:r>
              <a:rPr lang="en-US" b="1" dirty="0" smtClean="0"/>
              <a:t>Kay </a:t>
            </a:r>
            <a:r>
              <a:rPr lang="en-US" b="1" dirty="0" err="1" smtClean="0"/>
              <a:t>nakaantus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ikaw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Didto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kalbaryo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76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Didto Sa Kalbaryo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Hari sa kinabuhi ko cebuano</dc:title>
  <dc:creator>FRONT</dc:creator>
  <cp:lastModifiedBy>FRONT</cp:lastModifiedBy>
  <cp:revision>16</cp:revision>
  <dcterms:created xsi:type="dcterms:W3CDTF">2024-01-13T16:42:10Z</dcterms:created>
  <dcterms:modified xsi:type="dcterms:W3CDTF">2024-01-16T16:00:40Z</dcterms:modified>
</cp:coreProperties>
</file>