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FB9E8-8AE6-4704-879D-22B4E76AD975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575D-F01C-4DDA-ABF2-1B2B3EFFA8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gan Lembut Tuhan Yesus Memangg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9248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Dengan</a:t>
            </a:r>
            <a:r>
              <a:rPr lang="en-US" sz="3600" b="1" dirty="0" smtClean="0"/>
              <a:t> </a:t>
            </a:r>
            <a:r>
              <a:rPr lang="en-US" sz="3600" b="1" dirty="0" err="1"/>
              <a:t>Lembut</a:t>
            </a:r>
            <a:r>
              <a:rPr lang="en-US" sz="3600" b="1" dirty="0"/>
              <a:t> </a:t>
            </a:r>
            <a:r>
              <a:rPr lang="en-US" sz="3600" b="1" dirty="0" err="1"/>
              <a:t>Tuhan</a:t>
            </a:r>
            <a:r>
              <a:rPr lang="en-US" sz="3600" b="1" dirty="0"/>
              <a:t> </a:t>
            </a:r>
            <a:r>
              <a:rPr lang="en-US" sz="3600" b="1" dirty="0" err="1"/>
              <a:t>Yesus</a:t>
            </a:r>
            <a:r>
              <a:rPr lang="en-US" sz="3600" b="1" dirty="0"/>
              <a:t> </a:t>
            </a:r>
            <a:r>
              <a:rPr lang="en-US" sz="3600" b="1" dirty="0" err="1"/>
              <a:t>Memanggil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0198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menengok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Pulang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pulang</a:t>
            </a:r>
            <a:r>
              <a:rPr lang="en-US" sz="1600" b="1" dirty="0" smtClean="0">
                <a:solidFill>
                  <a:srgbClr val="FF0000"/>
                </a:solidFill>
              </a:rPr>
              <a:t>, yang </a:t>
            </a:r>
            <a:r>
              <a:rPr lang="en-US" sz="1600" b="1" dirty="0" err="1" smtClean="0">
                <a:solidFill>
                  <a:srgbClr val="FF0000"/>
                </a:solidFill>
              </a:rPr>
              <a:t>kelelahan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pulang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Dengan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lembut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memanggil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"Yang </a:t>
            </a:r>
            <a:r>
              <a:rPr lang="en-US" sz="1600" b="1" dirty="0" err="1" smtClean="0">
                <a:solidFill>
                  <a:srgbClr val="FF0000"/>
                </a:solidFill>
              </a:rPr>
              <a:t>berlelah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pulanglah</a:t>
            </a:r>
            <a:r>
              <a:rPr lang="en-US" sz="1600" b="1" dirty="0" smtClean="0">
                <a:solidFill>
                  <a:srgbClr val="FF0000"/>
                </a:solidFill>
              </a:rPr>
              <a:t>!"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ajakan-Nya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mengampuni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Berpalinglah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Dengan Lembut Tuhan Yesus Memanggil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Dengan Lembut Tuhan Yesus Memanggil </dc:title>
  <dc:creator>FRONT</dc:creator>
  <cp:lastModifiedBy>FRONT</cp:lastModifiedBy>
  <cp:revision>7</cp:revision>
  <dcterms:created xsi:type="dcterms:W3CDTF">2024-01-22T15:56:01Z</dcterms:created>
  <dcterms:modified xsi:type="dcterms:W3CDTF">2024-01-22T16:53:38Z</dcterms:modified>
</cp:coreProperties>
</file>