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ABB5-70FF-4BFF-9B22-69D886F7929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DBDF-ED96-43B5-AD6A-071F62C35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ABB5-70FF-4BFF-9B22-69D886F7929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DBDF-ED96-43B5-AD6A-071F62C35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ABB5-70FF-4BFF-9B22-69D886F7929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DBDF-ED96-43B5-AD6A-071F62C35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ABB5-70FF-4BFF-9B22-69D886F7929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DBDF-ED96-43B5-AD6A-071F62C35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ABB5-70FF-4BFF-9B22-69D886F7929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DBDF-ED96-43B5-AD6A-071F62C35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ABB5-70FF-4BFF-9B22-69D886F7929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DBDF-ED96-43B5-AD6A-071F62C35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ABB5-70FF-4BFF-9B22-69D886F7929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DBDF-ED96-43B5-AD6A-071F62C35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ABB5-70FF-4BFF-9B22-69D886F7929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DBDF-ED96-43B5-AD6A-071F62C35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ABB5-70FF-4BFF-9B22-69D886F7929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DBDF-ED96-43B5-AD6A-071F62C35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ABB5-70FF-4BFF-9B22-69D886F7929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DBDF-ED96-43B5-AD6A-071F62C35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ABB5-70FF-4BFF-9B22-69D886F7929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4DBDF-ED96-43B5-AD6A-071F62C35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BABB5-70FF-4BFF-9B22-69D886F7929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4DBDF-ED96-43B5-AD6A-071F62C35D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izko kríž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76201"/>
            <a:ext cx="25908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Blizko</a:t>
            </a:r>
            <a:r>
              <a:rPr lang="en-US" b="1" dirty="0" smtClean="0"/>
              <a:t> </a:t>
            </a:r>
            <a:r>
              <a:rPr lang="en-US" b="1" dirty="0" err="1" smtClean="0"/>
              <a:t>kríža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57200"/>
            <a:ext cx="2514600" cy="44196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Blízko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zostať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Kráľu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plnosť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pokoja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žitia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stálu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Zbor</a:t>
            </a:r>
            <a:r>
              <a:rPr lang="en-US" sz="1400" b="1" dirty="0" smtClean="0">
                <a:solidFill>
                  <a:srgbClr val="FF0000"/>
                </a:solidFill>
              </a:rPr>
              <a:t>: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Krížom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len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Kristovým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vždy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budem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chváliť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kým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nedôjdem</a:t>
            </a:r>
            <a:r>
              <a:rPr lang="en-US" sz="1400" b="1" dirty="0" smtClean="0">
                <a:solidFill>
                  <a:srgbClr val="FF0000"/>
                </a:solidFill>
              </a:rPr>
              <a:t> do </a:t>
            </a:r>
            <a:r>
              <a:rPr lang="en-US" sz="1400" b="1" dirty="0" err="1" smtClean="0">
                <a:solidFill>
                  <a:srgbClr val="FF0000"/>
                </a:solidFill>
              </a:rPr>
              <a:t>nebies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domov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môj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kde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stály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Pod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krížom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uzrel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bez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pomoci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sňal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mňa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hriech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vyrval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diabla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moci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Pod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krížom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Svätý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pozvanie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isté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Baránok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mňa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trpel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Pod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krížom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zotrvať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 je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schrana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túžobne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čakať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svojho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112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Blizko kríža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Blizko kríža  </dc:title>
  <dc:creator>FRONT</dc:creator>
  <cp:lastModifiedBy>FRONT</cp:lastModifiedBy>
  <cp:revision>9</cp:revision>
  <dcterms:created xsi:type="dcterms:W3CDTF">2024-01-05T17:17:44Z</dcterms:created>
  <dcterms:modified xsi:type="dcterms:W3CDTF">2024-01-07T20:24:21Z</dcterms:modified>
</cp:coreProperties>
</file>