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5E90F-49B1-4B3C-8E5D-F86B229B8C7F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FC1FF-7425-4D49-9BBD-C8469E87D7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5E90F-49B1-4B3C-8E5D-F86B229B8C7F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FC1FF-7425-4D49-9BBD-C8469E87D7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5E90F-49B1-4B3C-8E5D-F86B229B8C7F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FC1FF-7425-4D49-9BBD-C8469E87D7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5E90F-49B1-4B3C-8E5D-F86B229B8C7F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FC1FF-7425-4D49-9BBD-C8469E87D7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5E90F-49B1-4B3C-8E5D-F86B229B8C7F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FC1FF-7425-4D49-9BBD-C8469E87D7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5E90F-49B1-4B3C-8E5D-F86B229B8C7F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FC1FF-7425-4D49-9BBD-C8469E87D7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5E90F-49B1-4B3C-8E5D-F86B229B8C7F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FC1FF-7425-4D49-9BBD-C8469E87D7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5E90F-49B1-4B3C-8E5D-F86B229B8C7F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FC1FF-7425-4D49-9BBD-C8469E87D7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5E90F-49B1-4B3C-8E5D-F86B229B8C7F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FC1FF-7425-4D49-9BBD-C8469E87D7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5E90F-49B1-4B3C-8E5D-F86B229B8C7F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FC1FF-7425-4D49-9BBD-C8469E87D7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5E90F-49B1-4B3C-8E5D-F86B229B8C7F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FC1FF-7425-4D49-9BBD-C8469E87D7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55E90F-49B1-4B3C-8E5D-F86B229B8C7F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FC1FF-7425-4D49-9BBD-C8469E87D7E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I am trusting Thee, Lord Jesus.jpg"/>
          <p:cNvPicPr>
            <a:picLocks noChangeAspect="1"/>
          </p:cNvPicPr>
          <p:nvPr userDrawn="1"/>
        </p:nvPicPr>
        <p:blipFill>
          <a:blip r:embed="rId14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am trusting thee, Lord Jesus piano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304800"/>
            <a:ext cx="6248400" cy="612775"/>
          </a:xfrm>
        </p:spPr>
        <p:txBody>
          <a:bodyPr>
            <a:noAutofit/>
          </a:bodyPr>
          <a:lstStyle/>
          <a:p>
            <a:r>
              <a:rPr lang="en-US" b="1" dirty="0" err="1" smtClean="0"/>
              <a:t>Benned</a:t>
            </a:r>
            <a:r>
              <a:rPr lang="en-US" b="1" dirty="0" smtClean="0"/>
              <a:t> </a:t>
            </a:r>
            <a:r>
              <a:rPr lang="en-US" b="1" dirty="0" err="1" smtClean="0"/>
              <a:t>bízom</a:t>
            </a:r>
            <a:r>
              <a:rPr lang="en-US" b="1" dirty="0" smtClean="0"/>
              <a:t>, ó, </a:t>
            </a:r>
            <a:r>
              <a:rPr lang="en-US" b="1" dirty="0" err="1" smtClean="0"/>
              <a:t>Úr</a:t>
            </a:r>
            <a:r>
              <a:rPr lang="en-US" b="1" dirty="0" smtClean="0"/>
              <a:t> </a:t>
            </a:r>
            <a:r>
              <a:rPr lang="en-US" b="1" dirty="0" err="1" smtClean="0"/>
              <a:t>Jézus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1981200"/>
            <a:ext cx="6400800" cy="3810000"/>
          </a:xfrm>
        </p:spPr>
        <p:txBody>
          <a:bodyPr numCol="2">
            <a:noAutofit/>
          </a:bodyPr>
          <a:lstStyle/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Benned bízom, ó, Úr Jézus,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Benned egyedül,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Bízó szívvel ki Rád épít,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Üdvözül.</a:t>
            </a:r>
          </a:p>
          <a:p>
            <a:pPr algn="l"/>
            <a:endParaRPr lang="hu-HU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Tőled árad bűnbocsánat,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Bízva várhatom,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Ím, kegyelmed, hű irgalmad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Megragadom.</a:t>
            </a:r>
          </a:p>
          <a:p>
            <a:pPr algn="l"/>
            <a:endParaRPr lang="hu-HU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Újulásom Tőled várom,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Véred megtisztít,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folyam szentté tesz engedm,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 megigazít.</a:t>
            </a:r>
          </a:p>
          <a:p>
            <a:pPr algn="l"/>
            <a:endParaRPr lang="hu-HU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Bízom Benned, hűn követlek,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Légy Te vezetőm,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Napról napra, percről percre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Gondviselőm.</a:t>
            </a:r>
          </a:p>
          <a:p>
            <a:pPr algn="l"/>
            <a:endParaRPr lang="hu-HU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Add erődet, amely győzhet,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 Mindenható!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Uralja éltem, minden tettem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Isteni szó!</a:t>
            </a:r>
          </a:p>
          <a:p>
            <a:pPr algn="l"/>
            <a:endParaRPr lang="hu-HU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Benned bízom, ó, Úr Jézus,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Mindig, mindenér’,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Óvjad léptem, őrizd lelkem,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Míg hazaér!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112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Benned bízom, ó, Úr Jézus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Bízom benned Uram Jézus</dc:title>
  <dc:creator>FRONT</dc:creator>
  <cp:lastModifiedBy>FRONT</cp:lastModifiedBy>
  <cp:revision>10</cp:revision>
  <dcterms:created xsi:type="dcterms:W3CDTF">2024-01-26T16:39:55Z</dcterms:created>
  <dcterms:modified xsi:type="dcterms:W3CDTF">2024-01-29T16:14:43Z</dcterms:modified>
</cp:coreProperties>
</file>