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23C51-1153-429B-93E5-2B8C8CAF5773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9E2B5-34C2-49C7-9E36-2221207FB2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dai Mengamuk Ya Tu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9436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Badai</a:t>
            </a:r>
            <a:r>
              <a:rPr lang="en-US" b="1" dirty="0" smtClean="0"/>
              <a:t> </a:t>
            </a:r>
            <a:r>
              <a:rPr lang="en-US" b="1" dirty="0" err="1" smtClean="0"/>
              <a:t>Mengamuk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838200"/>
            <a:ext cx="6248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/>
              <a:t>Badai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mengamuk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ya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Tuhan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gelombang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menderu</a:t>
            </a:r>
            <a:endParaRPr lang="en-US" sz="1600" b="1" dirty="0" smtClean="0"/>
          </a:p>
          <a:p>
            <a:r>
              <a:rPr lang="en-US" sz="1600" b="1" dirty="0" smtClean="0"/>
              <a:t>Dan </a:t>
            </a:r>
            <a:r>
              <a:rPr lang="en-US" sz="1600" b="1" dirty="0" err="1" smtClean="0"/>
              <a:t>kabut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gelap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menakutkan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kemana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berteduh</a:t>
            </a:r>
            <a:endParaRPr lang="en-US" sz="1600" b="1" dirty="0" smtClean="0"/>
          </a:p>
          <a:p>
            <a:r>
              <a:rPr lang="en-US" sz="1600" b="1" dirty="0" err="1" smtClean="0"/>
              <a:t>Akan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celakakah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aku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Tuhan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terus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lelap</a:t>
            </a:r>
            <a:endParaRPr lang="en-US" sz="1600" b="1" dirty="0" smtClean="0"/>
          </a:p>
          <a:p>
            <a:r>
              <a:rPr lang="en-US" sz="1600" b="1" dirty="0" err="1" smtClean="0"/>
              <a:t>Takkan</a:t>
            </a:r>
            <a:r>
              <a:rPr lang="en-US" sz="1600" b="1" dirty="0" smtClean="0"/>
              <a:t> lama </a:t>
            </a:r>
            <a:r>
              <a:rPr lang="en-US" sz="1600" b="1" dirty="0" err="1" smtClean="0"/>
              <a:t>ku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ini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tertarik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dasar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samudra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glap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Gelombang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taufan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tenangkanlah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Diamlah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en-US" sz="1600" b="1" dirty="0" err="1" smtClean="0">
                <a:solidFill>
                  <a:srgbClr val="FF0000"/>
                </a:solidFill>
              </a:rPr>
              <a:t>Diamlah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r>
              <a:rPr lang="en-US" sz="1600" b="1" dirty="0" smtClean="0">
                <a:solidFill>
                  <a:srgbClr val="FF0000"/>
                </a:solidFill>
              </a:rPr>
              <a:t> . </a:t>
            </a: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Laut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gemuruh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menderu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iblis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ganas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berbagai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setru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Tak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dapat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merusakkan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bahtera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sebab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alam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ikut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serta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Semua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printahMu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Diamlah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Diamlah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Semua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printahMu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Diamkanlah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US" sz="1600" b="1" dirty="0" smtClean="0"/>
          </a:p>
          <a:p>
            <a:r>
              <a:rPr lang="en-US" sz="1600" b="1" dirty="0" err="1" smtClean="0"/>
              <a:t>Hatiku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goncang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ya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Tuhan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serasa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remuk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redam</a:t>
            </a:r>
            <a:endParaRPr lang="en-US" sz="1600" b="1" dirty="0" smtClean="0"/>
          </a:p>
          <a:p>
            <a:r>
              <a:rPr lang="en-US" sz="1600" b="1" dirty="0" err="1" smtClean="0"/>
              <a:t>Guruku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sadarlah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tolong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ku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takut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tenggelam</a:t>
            </a:r>
            <a:endParaRPr lang="en-US" sz="1600" b="1" dirty="0" smtClean="0"/>
          </a:p>
          <a:p>
            <a:r>
              <a:rPr lang="en-US" sz="1600" b="1" dirty="0" err="1" smtClean="0"/>
              <a:t>Badai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dosaku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mengamuk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memukul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jiwaku</a:t>
            </a:r>
            <a:endParaRPr lang="en-US" sz="1600" b="1" dirty="0" smtClean="0"/>
          </a:p>
          <a:p>
            <a:r>
              <a:rPr lang="en-US" sz="1600" b="1" dirty="0" err="1" smtClean="0"/>
              <a:t>Akan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karamkah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aku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ya</a:t>
            </a:r>
            <a:r>
              <a:rPr lang="en-US" sz="1600" b="1" dirty="0" smtClean="0"/>
              <a:t> guru, </a:t>
            </a:r>
            <a:r>
              <a:rPr lang="en-US" sz="1600" b="1" dirty="0" err="1" smtClean="0"/>
              <a:t>peganglah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kemudiku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Guru, </a:t>
            </a:r>
            <a:r>
              <a:rPr lang="en-US" sz="1600" b="1" dirty="0" err="1" smtClean="0"/>
              <a:t>derita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tlah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lalu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cuaca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kembali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trang</a:t>
            </a:r>
            <a:r>
              <a:rPr lang="en-US" sz="1600" b="1" dirty="0" smtClean="0"/>
              <a:t>,</a:t>
            </a:r>
          </a:p>
          <a:p>
            <a:r>
              <a:rPr lang="en-US" sz="1600" b="1" dirty="0" err="1" smtClean="0"/>
              <a:t>Mentari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suram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bersinar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lenyap</a:t>
            </a:r>
            <a:r>
              <a:rPr lang="en-US" sz="1600" b="1" dirty="0" smtClean="0"/>
              <a:t> rasa yang </a:t>
            </a:r>
            <a:r>
              <a:rPr lang="en-US" sz="1600" b="1" dirty="0" err="1" smtClean="0"/>
              <a:t>tegang</a:t>
            </a:r>
            <a:endParaRPr lang="en-US" sz="1600" b="1" dirty="0" smtClean="0"/>
          </a:p>
          <a:p>
            <a:r>
              <a:rPr lang="en-US" sz="1600" b="1" dirty="0" err="1" smtClean="0"/>
              <a:t>Tinggallah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penyelamatku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tetap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disampingku</a:t>
            </a:r>
            <a:endParaRPr lang="en-US" sz="1600" b="1" dirty="0" smtClean="0"/>
          </a:p>
          <a:p>
            <a:r>
              <a:rPr lang="en-US" sz="1600" b="1" dirty="0" err="1" smtClean="0"/>
              <a:t>Dengan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Tuhan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bidukku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selamat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berlabuh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berteduh</a:t>
            </a:r>
            <a:r>
              <a:rPr lang="en-US" sz="16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137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Badai Mengamuk Ya Tuhan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Badai mengamuk ya Tuhan</dc:title>
  <dc:creator>FRONT</dc:creator>
  <cp:lastModifiedBy>FRONT</cp:lastModifiedBy>
  <cp:revision>8</cp:revision>
  <dcterms:created xsi:type="dcterms:W3CDTF">2024-01-18T17:34:02Z</dcterms:created>
  <dcterms:modified xsi:type="dcterms:W3CDTF">2024-01-20T18:40:49Z</dcterms:modified>
</cp:coreProperties>
</file>