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CAAB-3F99-46E0-9625-9379DEA13D5A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4AAF-A0C8-4FAD-9BB8-BE080B3957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CAAB-3F99-46E0-9625-9379DEA13D5A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4AAF-A0C8-4FAD-9BB8-BE080B3957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CAAB-3F99-46E0-9625-9379DEA13D5A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4AAF-A0C8-4FAD-9BB8-BE080B3957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CAAB-3F99-46E0-9625-9379DEA13D5A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4AAF-A0C8-4FAD-9BB8-BE080B3957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CAAB-3F99-46E0-9625-9379DEA13D5A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4AAF-A0C8-4FAD-9BB8-BE080B3957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CAAB-3F99-46E0-9625-9379DEA13D5A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4AAF-A0C8-4FAD-9BB8-BE080B3957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CAAB-3F99-46E0-9625-9379DEA13D5A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4AAF-A0C8-4FAD-9BB8-BE080B3957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CAAB-3F99-46E0-9625-9379DEA13D5A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4AAF-A0C8-4FAD-9BB8-BE080B3957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CAAB-3F99-46E0-9625-9379DEA13D5A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4AAF-A0C8-4FAD-9BB8-BE080B3957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CAAB-3F99-46E0-9625-9379DEA13D5A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4AAF-A0C8-4FAD-9BB8-BE080B3957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CAAB-3F99-46E0-9625-9379DEA13D5A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D4AAF-A0C8-4FAD-9BB8-BE080B3957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1CAAB-3F99-46E0-9625-9379DEA13D5A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D4AAF-A0C8-4FAD-9BB8-BE080B3957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ftly and Tenderly Jesus is Calling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icina Jēzus tik klusi un maig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457200"/>
            <a:ext cx="6553200" cy="533400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Aicina Jēzus tik klusi un </a:t>
            </a:r>
            <a:r>
              <a:rPr lang="it-IT" b="1" dirty="0" smtClean="0"/>
              <a:t>maigi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676400"/>
            <a:ext cx="6096000" cy="4419600"/>
          </a:xfrm>
        </p:spPr>
        <p:txBody>
          <a:bodyPr>
            <a:noAutofit/>
          </a:bodyPr>
          <a:lstStyle/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Aicina </a:t>
            </a:r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Jēzus tik klusi un maigi, icina katru no m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ums</a:t>
            </a:r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Redz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pie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durv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 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viņš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ā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un 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gaida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gaida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viņš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katru no m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Jel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lv-LV" sz="1600" b="1" dirty="0" smtClean="0">
                <a:solidFill>
                  <a:srgbClr val="FF0000"/>
                </a:solidFill>
              </a:rPr>
              <a:t>nāc </a:t>
            </a:r>
            <a:r>
              <a:rPr lang="en-US" sz="1600" b="1" dirty="0" smtClean="0">
                <a:solidFill>
                  <a:srgbClr val="FF0000"/>
                </a:solidFill>
              </a:rPr>
              <a:t>! </a:t>
            </a:r>
            <a:r>
              <a:rPr lang="en-US" sz="1600" b="1" dirty="0" err="1" smtClean="0">
                <a:solidFill>
                  <a:srgbClr val="FF0000"/>
                </a:solidFill>
              </a:rPr>
              <a:t>Jel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lv-LV" sz="1600" b="1" dirty="0" smtClean="0">
                <a:solidFill>
                  <a:srgbClr val="FF0000"/>
                </a:solidFill>
              </a:rPr>
              <a:t>nāc </a:t>
            </a:r>
            <a:r>
              <a:rPr lang="en-US" sz="1600" b="1" dirty="0" smtClean="0">
                <a:solidFill>
                  <a:srgbClr val="FF0000"/>
                </a:solidFill>
              </a:rPr>
              <a:t>! </a:t>
            </a:r>
            <a:r>
              <a:rPr lang="lv-LV" sz="1600" b="1" dirty="0" smtClean="0">
                <a:solidFill>
                  <a:srgbClr val="FF0000"/>
                </a:solidFill>
              </a:rPr>
              <a:t>Grēck</a:t>
            </a:r>
            <a:r>
              <a:rPr lang="en-US" sz="1600" b="1" dirty="0" smtClean="0">
                <a:solidFill>
                  <a:srgbClr val="FF0000"/>
                </a:solidFill>
              </a:rPr>
              <a:t>a, </a:t>
            </a:r>
            <a:r>
              <a:rPr lang="lv-LV" sz="1600" b="1" dirty="0" smtClean="0">
                <a:solidFill>
                  <a:srgbClr val="FF0000"/>
                </a:solidFill>
              </a:rPr>
              <a:t>k</a:t>
            </a:r>
            <a:r>
              <a:rPr lang="en-US" sz="1600" b="1" dirty="0" smtClean="0">
                <a:solidFill>
                  <a:srgbClr val="FF0000"/>
                </a:solidFill>
              </a:rPr>
              <a:t>a</a:t>
            </a:r>
            <a:r>
              <a:rPr lang="lv-LV" sz="1600" b="1" dirty="0" smtClean="0">
                <a:solidFill>
                  <a:srgbClr val="FF0000"/>
                </a:solidFill>
              </a:rPr>
              <a:t>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grimsti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Jel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lv-LV" sz="1600" b="1" dirty="0" smtClean="0">
                <a:solidFill>
                  <a:srgbClr val="FF0000"/>
                </a:solidFill>
              </a:rPr>
              <a:t>nāc </a:t>
            </a:r>
            <a:r>
              <a:rPr lang="en-US" sz="1600" b="1" dirty="0" smtClean="0">
                <a:solidFill>
                  <a:srgbClr val="FF0000"/>
                </a:solidFill>
              </a:rPr>
              <a:t>! </a:t>
            </a:r>
          </a:p>
          <a:p>
            <a:pPr algn="l"/>
            <a:r>
              <a:rPr lang="lv-LV" sz="1600" b="1" dirty="0" smtClean="0">
                <a:solidFill>
                  <a:srgbClr val="FF0000"/>
                </a:solidFill>
              </a:rPr>
              <a:t>Aicina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lv-LV" sz="1600" b="1" dirty="0" smtClean="0">
                <a:solidFill>
                  <a:srgbClr val="FF0000"/>
                </a:solidFill>
              </a:rPr>
              <a:t>Jēzus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tik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</a:rPr>
              <a:t>klusi</a:t>
            </a:r>
            <a:r>
              <a:rPr lang="en-US" sz="1600" b="1" dirty="0" smtClean="0">
                <a:solidFill>
                  <a:srgbClr val="FF0000"/>
                </a:solidFill>
              </a:rPr>
              <a:t> un </a:t>
            </a:r>
            <a:r>
              <a:rPr lang="lv-LV" sz="1600" b="1" dirty="0" smtClean="0">
                <a:solidFill>
                  <a:srgbClr val="FF0000"/>
                </a:solidFill>
              </a:rPr>
              <a:t>maigi</a:t>
            </a:r>
            <a:r>
              <a:rPr lang="en-US" sz="1600" b="1" dirty="0" smtClean="0">
                <a:solidFill>
                  <a:srgbClr val="FF0000"/>
                </a:solidFill>
              </a:rPr>
              <a:t>-</a:t>
            </a:r>
            <a:r>
              <a:rPr lang="lv-LV" sz="1600" b="1" dirty="0" smtClean="0">
                <a:solidFill>
                  <a:srgbClr val="FF0000"/>
                </a:solidFill>
              </a:rPr>
              <a:t>Grēc</a:t>
            </a:r>
            <a:r>
              <a:rPr lang="en-US" sz="1600" b="1" dirty="0" smtClean="0">
                <a:solidFill>
                  <a:srgbClr val="FF0000"/>
                </a:solidFill>
              </a:rPr>
              <a:t>’</a:t>
            </a:r>
            <a:r>
              <a:rPr lang="en-US" sz="1600" b="1" dirty="0" err="1" smtClean="0">
                <a:solidFill>
                  <a:srgbClr val="FF0000"/>
                </a:solidFill>
              </a:rPr>
              <a:t>niek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lv-LV" sz="1600" b="1" dirty="0" smtClean="0">
                <a:solidFill>
                  <a:srgbClr val="FF0000"/>
                </a:solidFill>
              </a:rPr>
              <a:t>nāc māj</a:t>
            </a:r>
            <a:r>
              <a:rPr lang="en-US" sz="1600" b="1" dirty="0" smtClean="0">
                <a:solidFill>
                  <a:srgbClr val="FF0000"/>
                </a:solidFill>
              </a:rPr>
              <a:t>up, </a:t>
            </a:r>
            <a:r>
              <a:rPr lang="en-US" sz="1600" b="1" dirty="0" err="1" smtClean="0">
                <a:solidFill>
                  <a:srgbClr val="FF0000"/>
                </a:solidFill>
              </a:rPr>
              <a:t>Jel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lv-LV" sz="1600" b="1" dirty="0" smtClean="0">
                <a:solidFill>
                  <a:srgbClr val="FF0000"/>
                </a:solidFill>
              </a:rPr>
              <a:t>nāc </a:t>
            </a:r>
            <a:r>
              <a:rPr lang="en-US" sz="1600" b="1" dirty="0" smtClean="0">
                <a:solidFill>
                  <a:srgbClr val="FF0000"/>
                </a:solidFill>
              </a:rPr>
              <a:t>!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Jēzus lūdz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tev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Grēc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niekus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žēl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o-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žēl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un 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ī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dod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ā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dz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ī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ā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š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mantot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-t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ā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t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ē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ā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mums.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Dzī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šī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mirk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ļ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paiet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ā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paiet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tie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katram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mums</a:t>
            </a:r>
          </a:p>
          <a:p>
            <a:pPr algn="l"/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Ē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ā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 mums s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ā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savilkties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as, 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nā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 t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ā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 p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ē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mums.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Aicina Jēzus tik klusi un maigi,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Grēc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nāc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m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ā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nāc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ī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šķ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ī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</a:t>
            </a:r>
            <a:r>
              <a:rPr lang="lv-L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ī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katram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mums!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204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Aicina Jēzus tik klusi un maigi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Aicina Jēzus tik klusi un maigi</dc:title>
  <dc:creator>FRONT</dc:creator>
  <cp:lastModifiedBy>FRONT</cp:lastModifiedBy>
  <cp:revision>34</cp:revision>
  <dcterms:created xsi:type="dcterms:W3CDTF">2024-01-22T19:28:18Z</dcterms:created>
  <dcterms:modified xsi:type="dcterms:W3CDTF">2024-01-25T17:37:57Z</dcterms:modified>
</cp:coreProperties>
</file>