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9285-E1BE-48A4-8608-14BA476D077C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0988-C475-4D28-984A-B4DAF2A65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9285-E1BE-48A4-8608-14BA476D077C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0988-C475-4D28-984A-B4DAF2A65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9285-E1BE-48A4-8608-14BA476D077C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0988-C475-4D28-984A-B4DAF2A65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9285-E1BE-48A4-8608-14BA476D077C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0988-C475-4D28-984A-B4DAF2A65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9285-E1BE-48A4-8608-14BA476D077C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0988-C475-4D28-984A-B4DAF2A65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9285-E1BE-48A4-8608-14BA476D077C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0988-C475-4D28-984A-B4DAF2A65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9285-E1BE-48A4-8608-14BA476D077C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0988-C475-4D28-984A-B4DAF2A65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9285-E1BE-48A4-8608-14BA476D077C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0988-C475-4D28-984A-B4DAF2A65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9285-E1BE-48A4-8608-14BA476D077C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0988-C475-4D28-984A-B4DAF2A65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9285-E1BE-48A4-8608-14BA476D077C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0988-C475-4D28-984A-B4DAF2A65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9285-E1BE-48A4-8608-14BA476D077C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0988-C475-4D28-984A-B4DAF2A657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E9285-E1BE-48A4-8608-14BA476D077C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D0988-C475-4D28-984A-B4DAF2A657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춥디춥던 겨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657600" cy="612775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춥디춥던 </a:t>
            </a:r>
            <a:r>
              <a:rPr lang="ko-KR" altLang="en-US" b="1" dirty="0"/>
              <a:t>겨울</a:t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6600" y="762000"/>
            <a:ext cx="2895600" cy="441960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춥디춥던 겨울 찬 바람 울 때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이 세상의 땅과 물 얼어붙은 때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눈 위에 눈 날리며 쌓이던 밤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춥디춥던 겨울 그 옛적에</a:t>
            </a:r>
          </a:p>
          <a:p>
            <a:pPr algn="l"/>
            <a:endParaRPr lang="ko-KR" altLang="en-US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어찌 이 낮은 땅에 주님 맞으리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주님의 오심을 감당 못하리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춥디춥던 겨울 이 천한 땅 위에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전능의 주 하나님 거하시네</a:t>
            </a:r>
          </a:p>
          <a:p>
            <a:pPr algn="l"/>
            <a:endParaRPr lang="ko-KR" altLang="en-US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천사와 천사장 모두 둘러서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하늘 군대 함께 모셔야하나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단 한 분 그 어머니 품에 안고서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기쁨의 입맞춤 경배하네</a:t>
            </a:r>
          </a:p>
          <a:p>
            <a:pPr algn="l"/>
            <a:endParaRPr lang="ko-KR" altLang="en-US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이 비천한 몸이 무얼 드릴까</a:t>
            </a:r>
            <a:r>
              <a:rPr lang="en-US" altLang="ko-KR" b="1" dirty="0" smtClean="0">
                <a:solidFill>
                  <a:schemeClr val="tx1"/>
                </a:solidFill>
              </a:rPr>
              <a:t>?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내가 목자라면 양을 드리리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동방박사라면 예물 드리리</a:t>
            </a: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내가 드릴 한 가지 나의 </a:t>
            </a:r>
            <a:r>
              <a:rPr lang="ko-KR" altLang="en-US" b="1" dirty="0" smtClean="0">
                <a:solidFill>
                  <a:schemeClr val="tx1"/>
                </a:solidFill>
              </a:rPr>
              <a:t>마음</a:t>
            </a:r>
            <a:endParaRPr lang="en-US" altLang="ko-KR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79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춥디춥던 겨울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춥디춥던 겨울 </dc:title>
  <dc:creator>FRONT</dc:creator>
  <cp:lastModifiedBy>FRONT</cp:lastModifiedBy>
  <cp:revision>6</cp:revision>
  <dcterms:created xsi:type="dcterms:W3CDTF">2023-12-18T23:45:55Z</dcterms:created>
  <dcterms:modified xsi:type="dcterms:W3CDTF">2023-12-24T21:09:28Z</dcterms:modified>
</cp:coreProperties>
</file>