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7DB77-4E2A-45D4-8546-EB94D98ED996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DB4E4-3CCD-4C80-B796-211791A224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在寒冷的严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384175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 </a:t>
            </a:r>
            <a:r>
              <a:rPr lang="zh-CN" altLang="en-US" b="1" dirty="0"/>
              <a:t>在寒冷的严冬</a:t>
            </a:r>
            <a:br>
              <a:rPr lang="zh-CN" altLang="en-US" b="1" dirty="0"/>
            </a:br>
            <a:r>
              <a:rPr lang="zh-CN" altLang="en-US" b="1" dirty="0"/>
              <a:t/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838200"/>
            <a:ext cx="7467600" cy="2743200"/>
          </a:xfrm>
        </p:spPr>
        <p:txBody>
          <a:bodyPr numCol="2"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在寒冷的严冬，北风如怨诉；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大地坚如铁铸，水凝如石镈。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雪花纷飞飘洒，遍地覆银霜；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在寒冷的严冬，在遥远过往。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苍天何能容他，大地更卑微；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当他降世统治，天地都回避。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在寒冷的严冬，马槽栖身地；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反容道成肉身，基督主上帝。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大小天使齐聚，环绕他身旁；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基路伯撒拉佛，欢聚在天上。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唯主贞洁母亲，喜乐满胸襟；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她用慈爱之吻，敬拜这圣婴。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平凡贫瘠如我，能给他什么？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若我是那牧人，我愿献羔羊。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若是东方博士，本分我愿当；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但我所能献呈，惟有我的心！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208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在寒冷的严冬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在寒冷的严冬 </dc:title>
  <dc:creator>FRONT</dc:creator>
  <cp:lastModifiedBy>FRONT</cp:lastModifiedBy>
  <cp:revision>10</cp:revision>
  <dcterms:created xsi:type="dcterms:W3CDTF">2023-12-17T21:38:39Z</dcterms:created>
  <dcterms:modified xsi:type="dcterms:W3CDTF">2023-12-17T22:22:41Z</dcterms:modified>
</cp:coreProperties>
</file>