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E681F-F596-4A5C-80BF-FD31FE697F93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57B41-B8BE-4501-9BB2-CF123413D9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E681F-F596-4A5C-80BF-FD31FE697F93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57B41-B8BE-4501-9BB2-CF123413D9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E681F-F596-4A5C-80BF-FD31FE697F93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57B41-B8BE-4501-9BB2-CF123413D9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E681F-F596-4A5C-80BF-FD31FE697F93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57B41-B8BE-4501-9BB2-CF123413D9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E681F-F596-4A5C-80BF-FD31FE697F93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57B41-B8BE-4501-9BB2-CF123413D9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E681F-F596-4A5C-80BF-FD31FE697F93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57B41-B8BE-4501-9BB2-CF123413D9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E681F-F596-4A5C-80BF-FD31FE697F93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57B41-B8BE-4501-9BB2-CF123413D9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E681F-F596-4A5C-80BF-FD31FE697F93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57B41-B8BE-4501-9BB2-CF123413D9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E681F-F596-4A5C-80BF-FD31FE697F93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57B41-B8BE-4501-9BB2-CF123413D9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E681F-F596-4A5C-80BF-FD31FE697F93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57B41-B8BE-4501-9BB2-CF123413D9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E681F-F596-4A5C-80BF-FD31FE697F93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57B41-B8BE-4501-9BB2-CF123413D9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E681F-F596-4A5C-80BF-FD31FE697F93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57B41-B8BE-4501-9BB2-CF123413D9C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way in a Mang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かいばのおけ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0" y="152400"/>
            <a:ext cx="3962400" cy="688975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ja-JP" altLang="en-US" b="1" smtClean="0">
                <a:solidFill>
                  <a:schemeClr val="bg1"/>
                </a:solidFill>
              </a:rPr>
              <a:t>か</a:t>
            </a:r>
            <a:r>
              <a:rPr lang="ja-JP" altLang="en-US" b="1">
                <a:solidFill>
                  <a:schemeClr val="bg1"/>
                </a:solidFill>
              </a:rPr>
              <a:t>いばのおけで</a:t>
            </a:r>
            <a:br>
              <a:rPr lang="ja-JP" altLang="en-US" b="1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8200" y="1524000"/>
            <a:ext cx="3352800" cy="4114800"/>
          </a:xfrm>
        </p:spPr>
        <p:txBody>
          <a:bodyPr>
            <a:normAutofit/>
          </a:bodyPr>
          <a:lstStyle/>
          <a:p>
            <a:pPr algn="l"/>
            <a:r>
              <a:rPr lang="ja-JP" altLang="en-US" sz="2000" b="1" smtClean="0">
                <a:solidFill>
                  <a:schemeClr val="bg1"/>
                </a:solidFill>
              </a:rPr>
              <a:t>かいばのおけでねている　</a:t>
            </a:r>
          </a:p>
          <a:p>
            <a:pPr algn="l"/>
            <a:r>
              <a:rPr lang="ja-JP" altLang="en-US" sz="2000" b="1" smtClean="0">
                <a:solidFill>
                  <a:schemeClr val="bg1"/>
                </a:solidFill>
              </a:rPr>
              <a:t>やさしい顔のイェスさま　　　　</a:t>
            </a:r>
          </a:p>
          <a:p>
            <a:pPr algn="l"/>
            <a:r>
              <a:rPr lang="ja-JP" altLang="en-US" sz="2000" b="1" smtClean="0">
                <a:solidFill>
                  <a:schemeClr val="bg1"/>
                </a:solidFill>
              </a:rPr>
              <a:t>つきほいそらにかがやき</a:t>
            </a:r>
          </a:p>
          <a:p>
            <a:pPr algn="l"/>
            <a:r>
              <a:rPr lang="ja-JP" altLang="en-US" sz="2000" b="1" smtClean="0">
                <a:solidFill>
                  <a:schemeClr val="bg1"/>
                </a:solidFill>
              </a:rPr>
              <a:t>いわなすがたみまもる</a:t>
            </a:r>
          </a:p>
          <a:p>
            <a:pPr algn="l"/>
            <a:endParaRPr lang="en-US" altLang="ja-JP" sz="2000" b="1" dirty="0" smtClean="0">
              <a:solidFill>
                <a:schemeClr val="bg1"/>
              </a:solidFill>
            </a:endParaRPr>
          </a:p>
          <a:p>
            <a:pPr algn="l"/>
            <a:endParaRPr lang="en-US" altLang="ja-JP" sz="2000" b="1" dirty="0">
              <a:solidFill>
                <a:schemeClr val="bg1"/>
              </a:solidFill>
            </a:endParaRPr>
          </a:p>
          <a:p>
            <a:pPr algn="l"/>
            <a:endParaRPr lang="ja-JP" altLang="en-US" sz="2000" b="1" smtClean="0">
              <a:solidFill>
                <a:schemeClr val="bg1"/>
              </a:solidFill>
            </a:endParaRPr>
          </a:p>
          <a:p>
            <a:pPr algn="l"/>
            <a:r>
              <a:rPr lang="ja-JP" altLang="en-US" sz="2000" b="1" smtClean="0">
                <a:solidFill>
                  <a:schemeClr val="bg1"/>
                </a:solidFill>
              </a:rPr>
              <a:t>すべてのかみのこどもを</a:t>
            </a:r>
          </a:p>
          <a:p>
            <a:pPr algn="l"/>
            <a:r>
              <a:rPr lang="ja-JP" altLang="en-US" sz="2000" b="1" smtClean="0">
                <a:solidFill>
                  <a:schemeClr val="bg1"/>
                </a:solidFill>
              </a:rPr>
              <a:t>めぐみとあいでみたして</a:t>
            </a:r>
          </a:p>
          <a:p>
            <a:pPr algn="l"/>
            <a:r>
              <a:rPr lang="ja-JP" altLang="en-US" sz="2000" b="1" smtClean="0">
                <a:solidFill>
                  <a:schemeClr val="bg1"/>
                </a:solidFill>
              </a:rPr>
              <a:t>えいえんにまでもみくにで</a:t>
            </a:r>
          </a:p>
          <a:p>
            <a:pPr algn="l"/>
            <a:r>
              <a:rPr lang="ja-JP" altLang="en-US" sz="2000" b="1" smtClean="0">
                <a:solidFill>
                  <a:schemeClr val="bg1"/>
                </a:solidFill>
              </a:rPr>
              <a:t>ともにすまわせてください</a:t>
            </a:r>
            <a:endParaRPr lang="en-US" altLang="ja-JP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11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かいばのおけで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かいばのおけで </dc:title>
  <dc:creator>FRONT</dc:creator>
  <cp:lastModifiedBy>FRONT</cp:lastModifiedBy>
  <cp:revision>5</cp:revision>
  <dcterms:created xsi:type="dcterms:W3CDTF">2023-12-06T15:35:27Z</dcterms:created>
  <dcterms:modified xsi:type="dcterms:W3CDTF">2023-12-06T19:19:40Z</dcterms:modified>
</cp:coreProperties>
</file>