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50A8-F82E-4727-A853-361F33CD1F8F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0B9-B41F-4204-8413-35DEDA52D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50A8-F82E-4727-A853-361F33CD1F8F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0B9-B41F-4204-8413-35DEDA52D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50A8-F82E-4727-A853-361F33CD1F8F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0B9-B41F-4204-8413-35DEDA52D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50A8-F82E-4727-A853-361F33CD1F8F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0B9-B41F-4204-8413-35DEDA52D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50A8-F82E-4727-A853-361F33CD1F8F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0B9-B41F-4204-8413-35DEDA52D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50A8-F82E-4727-A853-361F33CD1F8F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0B9-B41F-4204-8413-35DEDA52D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50A8-F82E-4727-A853-361F33CD1F8F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0B9-B41F-4204-8413-35DEDA52D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50A8-F82E-4727-A853-361F33CD1F8F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0B9-B41F-4204-8413-35DEDA52D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50A8-F82E-4727-A853-361F33CD1F8F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0B9-B41F-4204-8413-35DEDA52D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50A8-F82E-4727-A853-361F33CD1F8F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0B9-B41F-4204-8413-35DEDA52D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50A8-F82E-4727-A853-361F33CD1F8F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F0B9-B41F-4204-8413-35DEDA52D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250A8-F82E-4727-A853-361F33CD1F8F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3F0B9-B41F-4204-8413-35DEDA52D6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he Bleak Midwinter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609600"/>
          </a:xfrm>
        </p:spPr>
        <p:txBody>
          <a:bodyPr>
            <a:noAutofit/>
          </a:bodyPr>
          <a:lstStyle/>
          <a:p>
            <a:r>
              <a:rPr lang="ml-IN" sz="2400" b="1" dirty="0"/>
              <a:t>ആ ഘോര ശീതകാലെ മഞ്ഞിൻ കാറ്റൂതി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609600"/>
            <a:ext cx="4648200" cy="4038600"/>
          </a:xfrm>
        </p:spPr>
        <p:txBody>
          <a:bodyPr>
            <a:noAutofit/>
          </a:bodyPr>
          <a:lstStyle/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ആ ഘോര ശീതകാലെ മഞ്ഞിൻ കാറ്റൂതി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മണ്ണും വെള്ളവും നൽ കല്ലി-രു-മ്പായി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ഒന്നിനുമേൽ ഒന്നായ് മഞ്ഞിൻ മാരിയായ്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 ഘോര ശീത കാലം! പണ്ടു-പണ്ടഹോ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സ്വർ ഭൂമിയും അടങ്ങാ സർവ്വശക്തൻ താൻ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വാനഭൂ നീങ്ങിപ്പോം ത-ന്റെ വാഴ്ചയിൽ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ശൈത്യമേറും രാവിൽ വെറും പുൽക്കൂട്ടിൽ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ഹാ! ദൈവജാതനായി ക്രിസ്ത-നാ-മേശു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സ്വർ ദൂതർ വന്ദ്യനായോൻ താഴ്മയോടിതാ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മാതൃപാൽ നുരന്നു പു-ല്ലി-ൻ മെ-ത്തമേൽ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ദൂതർ കുമ്പിടുന്നോൻ വി-ന-യത്തോടെ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 കാലികളിൻ ഭക്തി ഏറ്റു-വാ-ങ്ങുന്നു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വൻ മാലഘമാർ വൃന്ദം ഒത്തുചേർന്നിതാ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ചെ-റൂബിം സാറാഫിം ചുറ്റി പ-റ-ന്നു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കന്യകയാം മറിയം വാഴ്ത്തപ്പെട്ടോളായ്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ചുംബനം നല്കി തൻ സ്നേഹ-മേ-കുന്നു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ഹാ! നൽകുമെന്തവനു സാധുവാം ഈ ഞാൻ?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ആടിനെ നല്കീടും ഇ-ട-യനെങ്കിൽ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ശാസ്ത്രിയായിയെങ്കിൽ, എൻ പങ്കു നല്കും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ഹാ! എന്നാലിന്നോ ഞാൻ എൻ </a:t>
            </a:r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ഹൃത്ത-തേകീടും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103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ആ ഘോര ശീതകാലെ മഞ്ഞിൻ കാറ്റൂതി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ആ ഘോര ശീതകാലെ മഞ്ഞിൻ കാറ്റൂതി</dc:title>
  <dc:creator>FRONT</dc:creator>
  <cp:lastModifiedBy>FRONT</cp:lastModifiedBy>
  <cp:revision>5</cp:revision>
  <dcterms:created xsi:type="dcterms:W3CDTF">2023-12-17T21:45:25Z</dcterms:created>
  <dcterms:modified xsi:type="dcterms:W3CDTF">2023-12-24T21:16:45Z</dcterms:modified>
</cp:coreProperties>
</file>