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AB78-4F97-46A4-BB92-2532DD2092B7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BFDC-0691-4BA3-A000-7F354C2E6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AB78-4F97-46A4-BB92-2532DD2092B7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BFDC-0691-4BA3-A000-7F354C2E6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AB78-4F97-46A4-BB92-2532DD2092B7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BFDC-0691-4BA3-A000-7F354C2E6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AB78-4F97-46A4-BB92-2532DD2092B7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BFDC-0691-4BA3-A000-7F354C2E6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AB78-4F97-46A4-BB92-2532DD2092B7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BFDC-0691-4BA3-A000-7F354C2E6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AB78-4F97-46A4-BB92-2532DD2092B7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BFDC-0691-4BA3-A000-7F354C2E6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AB78-4F97-46A4-BB92-2532DD2092B7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BFDC-0691-4BA3-A000-7F354C2E6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AB78-4F97-46A4-BB92-2532DD2092B7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BFDC-0691-4BA3-A000-7F354C2E6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AB78-4F97-46A4-BB92-2532DD2092B7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BFDC-0691-4BA3-A000-7F354C2E6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AB78-4F97-46A4-BB92-2532DD2092B7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BFDC-0691-4BA3-A000-7F354C2E6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CAB78-4F97-46A4-BB92-2532DD2092B7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5BFDC-0691-4BA3-A000-7F354C2E65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CAB78-4F97-46A4-BB92-2532DD2092B7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5BFDC-0691-4BA3-A000-7F354C2E65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ప్రీతిగల మన యేస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762000"/>
            <a:ext cx="55626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e-IN" b="1" dirty="0"/>
              <a:t> </a:t>
            </a:r>
            <a:r>
              <a:rPr lang="te-IN" b="1" dirty="0" smtClean="0"/>
              <a:t>ప్రీతిగల </a:t>
            </a:r>
            <a:r>
              <a:rPr lang="te-IN" b="1" dirty="0"/>
              <a:t>మన </a:t>
            </a:r>
            <a:r>
              <a:rPr lang="te-IN" b="1" dirty="0" smtClean="0"/>
              <a:t>యేసు</a:t>
            </a:r>
            <a:r>
              <a:rPr lang="en-US" b="1" dirty="0" smtClean="0"/>
              <a:t> </a:t>
            </a:r>
            <a:r>
              <a:rPr lang="te-IN" b="1" dirty="0"/>
              <a:t/>
            </a:r>
            <a:br>
              <a:rPr lang="te-IN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387595"/>
            <a:ext cx="7696200" cy="4343400"/>
          </a:xfrm>
        </p:spPr>
        <p:txBody>
          <a:bodyPr numCol="2">
            <a:noAutofit/>
          </a:bodyPr>
          <a:lstStyle/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ప్రీతిగల మన యేసు – డెంతో గొప్ప మిత్రుడు</a:t>
            </a:r>
          </a:p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మితిలేని దయచేత – హత్తుచు ప్రేమించును</a:t>
            </a:r>
          </a:p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క్రీస్తునొద్ద మన భార – మంత నప్పగించినన్</a:t>
            </a:r>
          </a:p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శక్తిగల యేసు చేత – మోత లెల్ల వీడును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e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నీతిగల మన యేసు – ధృతిగల మిత్రుడు</a:t>
            </a:r>
          </a:p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మృతి బొంది కృపతో వి – శ్రాంతి కలిగించెను</a:t>
            </a:r>
          </a:p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భీతి నొందు బాపులైన – జింతా క్రాంతులైనను</a:t>
            </a:r>
          </a:p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క్రీస్తు యొక్క దీప్తి చేత – క్రొత్త గతి జూతురు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e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దయగల మన యేసు – ప్రియమైన మిత్రుడు</a:t>
            </a:r>
          </a:p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మాయలోకమందు నిజా – శ్రయుడై కాపాడును</a:t>
            </a:r>
          </a:p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భయ దుఃఖ శ్రమ లాది – మోయరాని బాధలన్</a:t>
            </a:r>
          </a:p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జయ మొప్ప నేర్పి యేసు – స్థాయి వృద్ది చేయును</a:t>
            </a: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e-IN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ధారుణిలో యేసుగాక – వేరు గొప్ప మిత్రుడా?</a:t>
            </a:r>
          </a:p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పరలోకమందు యేసే – వీరుడౌ రక్షకుడు</a:t>
            </a:r>
          </a:p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నారకుల! గావ వేగా – గ్రూర హింస బొందెను</a:t>
            </a:r>
          </a:p>
          <a:p>
            <a:pPr algn="l"/>
            <a:r>
              <a:rPr lang="te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కరుణించి నిచ్చి ప్రతి – ప్రార్థన నాలించును</a:t>
            </a: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Preethigala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Dentho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Goppa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Mithrudu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Mithileni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Dayachetha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Haththuchu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Preminchunu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Kreesthunodda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Bhaara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Mantha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Nappaginchinan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Shakthigala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Chetha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Motha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Lella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Veedunu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Neethigala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Dhruthigala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Mithrudu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Mruthi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Bondi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Krupatho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Shraanthi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Kaliginchenu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Bheethi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Nondu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Baapulaina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Jinthaa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Kraanthulainanu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Kreesthu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Yokka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Deepthi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Chetha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Kroththa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Gathi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Joothuru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Dayagala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Priyamaina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Mithrudu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Maayalokamandu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Nijaa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Shrayudai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Kaapaadunu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Bhaya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Shrama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Laadi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Moyaraani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Baadhalan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Jaya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Moppa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Nerpi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Sthaayi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Vrudhdhi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Cheyunu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Dhaarunilo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Yesugaaka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Goppa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Mithrudaa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Paralokamandu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Veerudou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Rakshakudu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Naarakula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Gaava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Vega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Groora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Himsa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Bondenu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Karuninchi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Nichchi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Prathi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Praarthana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Naalinchunu</a:t>
            </a: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208</Words>
  <Application>Microsoft Office PowerPoint</Application>
  <PresentationFormat>On-screen Show (4:3)</PresentationFormat>
  <Paragraphs>45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 ప్రీతిగల మన యేసు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 ప్రీతిగల మన యేసు </dc:title>
  <dc:creator>FRONT</dc:creator>
  <cp:lastModifiedBy>FRONT</cp:lastModifiedBy>
  <cp:revision>9</cp:revision>
  <dcterms:created xsi:type="dcterms:W3CDTF">2023-12-25T21:50:39Z</dcterms:created>
  <dcterms:modified xsi:type="dcterms:W3CDTF">2023-12-29T15:22:46Z</dcterms:modified>
</cp:coreProperties>
</file>