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E4148-5882-4263-AB42-6D7884A022BD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38E25-9E8A-41C7-A32E-FF7F41E920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நடுக்குளிர் கால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029200" cy="533400"/>
          </a:xfrm>
        </p:spPr>
        <p:txBody>
          <a:bodyPr>
            <a:noAutofit/>
          </a:bodyPr>
          <a:lstStyle/>
          <a:p>
            <a:r>
              <a:rPr lang="ta-IN" sz="3600" b="1" dirty="0" smtClean="0"/>
              <a:t>நடுக்குளிர் காலம்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685800"/>
            <a:ext cx="4038600" cy="4495800"/>
          </a:xfrm>
        </p:spPr>
        <p:txBody>
          <a:bodyPr>
            <a:noAutofit/>
          </a:bodyPr>
          <a:lstStyle/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நடுக் குளிர் காலம் கடும் வாடையாம்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பனிக்கட்டிபோலும் குளிரும் எல்லாம்,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மூடுபனி ராவில் பெய்து மூடவே;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நடுக் குளிர் காலம் முன்னாளே</a:t>
            </a:r>
          </a:p>
          <a:p>
            <a:pPr algn="l"/>
            <a:endParaRPr lang="ta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வான் புவியும் கொள்ளா ஸ்வாமி ஆளவே,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அவர்முன் நில்லாது அவை நீங்குமே;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நடுக் குளிர் காலம் தெய்வ பாலர்க்கே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மாடு தங்கும் கொட்டில் போதுமே</a:t>
            </a:r>
          </a:p>
          <a:p>
            <a:pPr algn="l"/>
            <a:endParaRPr lang="ta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தூதர் பகல் ராவும் தாழும் அவர்க்கு,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மாதா பால் புல் தாவும் போதுமானது;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கேருபின் சேராபின் தாழும் அவர்க்கே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தொழும் ஆடுமாடும் போதுமே</a:t>
            </a:r>
          </a:p>
          <a:p>
            <a:pPr algn="l"/>
            <a:endParaRPr lang="ta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தூதர் தலைத்தூதர் விண்ணோர் திரளும்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தூய கேரூப்ப சேராப் சூழத் தங்கினும்,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பாக்கிய கன்னித் தாயே நேச சிசு தான்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முக்தி பக்தியோடு தொழுதாள்</a:t>
            </a:r>
          </a:p>
          <a:p>
            <a:pPr algn="l"/>
            <a:endParaRPr lang="ta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ஏழை அடியேனும் யாது படைப்பேன்?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மந்தை மேய்ப்பனாயின் மறி படைப்பேன்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ஞானி ஆயின் ஞானம் கொண்டு சேவிப்பேன்;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யானோ எந்தன் நெஞ்சம் </a:t>
            </a:r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படைப்பேன்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நடுக்குளிர் காலம்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நடுக்குளிர் காலம்</dc:title>
  <dc:creator>FRONT</dc:creator>
  <cp:lastModifiedBy>FRONT</cp:lastModifiedBy>
  <cp:revision>3</cp:revision>
  <dcterms:created xsi:type="dcterms:W3CDTF">2023-12-20T15:25:11Z</dcterms:created>
  <dcterms:modified xsi:type="dcterms:W3CDTF">2023-12-22T15:41:27Z</dcterms:modified>
</cp:coreProperties>
</file>