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F329-C698-49DD-B047-8FE2F1297DC6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4D16-51AD-4AAC-8091-1E26EF88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F329-C698-49DD-B047-8FE2F1297DC6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4D16-51AD-4AAC-8091-1E26EF88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F329-C698-49DD-B047-8FE2F1297DC6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4D16-51AD-4AAC-8091-1E26EF88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F329-C698-49DD-B047-8FE2F1297DC6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4D16-51AD-4AAC-8091-1E26EF88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F329-C698-49DD-B047-8FE2F1297DC6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4D16-51AD-4AAC-8091-1E26EF88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F329-C698-49DD-B047-8FE2F1297DC6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4D16-51AD-4AAC-8091-1E26EF88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F329-C698-49DD-B047-8FE2F1297DC6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4D16-51AD-4AAC-8091-1E26EF88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F329-C698-49DD-B047-8FE2F1297DC6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4D16-51AD-4AAC-8091-1E26EF88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F329-C698-49DD-B047-8FE2F1297DC6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4D16-51AD-4AAC-8091-1E26EF88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F329-C698-49DD-B047-8FE2F1297DC6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4D16-51AD-4AAC-8091-1E26EF88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F329-C698-49DD-B047-8FE2F1297DC6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4D16-51AD-4AAC-8091-1E26EF88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3F329-C698-49DD-B047-8FE2F1297DC6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4D16-51AD-4AAC-8091-1E26EF883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येशु कस्तो प्यारो मित्र Yeshu Kasto Pyaro Mit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609600"/>
            <a:ext cx="4419600" cy="9144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hi-IN" sz="3200" b="1" dirty="0" smtClean="0"/>
              <a:t>येशु कस्तो प्यारो मित्र</a:t>
            </a:r>
            <a:r>
              <a:rPr lang="en-US" sz="3200" b="1" dirty="0" smtClean="0"/>
              <a:t> 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err="1" smtClean="0"/>
              <a:t>Yeshu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Kasto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Pyaro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Mitra</a:t>
            </a:r>
            <a:r>
              <a:rPr lang="en-US" sz="3200" b="1" dirty="0" smtClean="0"/>
              <a:t> </a:t>
            </a:r>
            <a:r>
              <a:rPr lang="hi-IN" sz="3200" b="1" dirty="0" smtClean="0"/>
              <a:t/>
            </a:r>
            <a:br>
              <a:rPr lang="hi-IN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2895600"/>
            <a:ext cx="9525000" cy="4093428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hi-IN" sz="1400" b="1" dirty="0" smtClean="0"/>
              <a:t>येशू </a:t>
            </a:r>
            <a:r>
              <a:rPr lang="hi-IN" sz="1400" b="1" dirty="0" smtClean="0"/>
              <a:t>कस्तो प्यारो मित्र</a:t>
            </a:r>
          </a:p>
          <a:p>
            <a:r>
              <a:rPr lang="hi-IN" sz="1400" b="1" dirty="0" smtClean="0"/>
              <a:t>पापको भार उठाउनुभो</a:t>
            </a:r>
          </a:p>
          <a:p>
            <a:r>
              <a:rPr lang="hi-IN" sz="1400" b="1" dirty="0" smtClean="0"/>
              <a:t>दु:ख-सुख ईश्‍वरकहाँ ल्याओं</a:t>
            </a:r>
          </a:p>
          <a:p>
            <a:r>
              <a:rPr lang="hi-IN" sz="1400" b="1" dirty="0" smtClean="0"/>
              <a:t>हामीलाई वरदान कत्रो?</a:t>
            </a:r>
          </a:p>
          <a:p>
            <a:r>
              <a:rPr lang="hi-IN" sz="1400" b="1" dirty="0" smtClean="0"/>
              <a:t>कति शान्ति-सुख गुमाउँछौं,</a:t>
            </a:r>
          </a:p>
          <a:p>
            <a:r>
              <a:rPr lang="hi-IN" sz="1400" b="1" dirty="0" smtClean="0"/>
              <a:t>कति दु:ख छ व्यर्थैमा?</a:t>
            </a:r>
          </a:p>
          <a:p>
            <a:r>
              <a:rPr lang="hi-IN" sz="1400" b="1" dirty="0" smtClean="0"/>
              <a:t>कारण ईश्‍वरकहाँ हामी</a:t>
            </a:r>
          </a:p>
          <a:p>
            <a:r>
              <a:rPr lang="hi-IN" sz="1400" b="1" dirty="0" smtClean="0"/>
              <a:t>सब ल्याउँदैनौं प्रार्थनामा</a:t>
            </a:r>
            <a:r>
              <a:rPr lang="hi-IN" sz="1400" b="1" dirty="0" smtClean="0"/>
              <a:t>।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400" b="1" dirty="0" err="1" smtClean="0"/>
              <a:t>Yeshu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kasto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pyaaro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mitra</a:t>
            </a:r>
            <a:endParaRPr lang="en-US" sz="1400" b="1" dirty="0" smtClean="0"/>
          </a:p>
          <a:p>
            <a:r>
              <a:rPr lang="en-US" sz="1400" b="1" dirty="0" err="1" smtClean="0"/>
              <a:t>Paap-ko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bhaar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uThaau-nubho</a:t>
            </a:r>
            <a:endParaRPr lang="en-US" sz="1400" b="1" dirty="0" smtClean="0"/>
          </a:p>
          <a:p>
            <a:r>
              <a:rPr lang="en-US" sz="1400" b="1" dirty="0" err="1" smtClean="0"/>
              <a:t>Dukha-sukha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ishwor-ka'aaň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lyaaoň</a:t>
            </a:r>
            <a:endParaRPr lang="en-US" sz="1400" b="1" dirty="0" smtClean="0"/>
          </a:p>
          <a:p>
            <a:r>
              <a:rPr lang="en-US" sz="1400" b="1" dirty="0" err="1" smtClean="0"/>
              <a:t>Haami-laai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bardaan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katro</a:t>
            </a:r>
            <a:r>
              <a:rPr lang="en-US" sz="1400" b="1" dirty="0" smtClean="0"/>
              <a:t>?</a:t>
            </a:r>
          </a:p>
          <a:p>
            <a:r>
              <a:rPr lang="en-US" sz="1400" b="1" dirty="0" smtClean="0"/>
              <a:t>Kati </a:t>
            </a:r>
            <a:r>
              <a:rPr lang="en-US" sz="1400" b="1" dirty="0" err="1" smtClean="0"/>
              <a:t>shaanti-sukh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gumaauň-chauň</a:t>
            </a:r>
            <a:r>
              <a:rPr lang="en-US" sz="1400" b="1" dirty="0" smtClean="0"/>
              <a:t>,</a:t>
            </a:r>
          </a:p>
          <a:p>
            <a:r>
              <a:rPr lang="en-US" sz="1400" b="1" dirty="0" smtClean="0"/>
              <a:t>Kati </a:t>
            </a:r>
            <a:r>
              <a:rPr lang="en-US" sz="1400" b="1" dirty="0" err="1" smtClean="0"/>
              <a:t>dukh</a:t>
            </a:r>
            <a:r>
              <a:rPr lang="en-US" sz="1400" b="1" dirty="0" smtClean="0"/>
              <a:t> cha </a:t>
            </a:r>
            <a:r>
              <a:rPr lang="en-US" sz="1400" b="1" dirty="0" err="1" smtClean="0"/>
              <a:t>byerthai-maa</a:t>
            </a:r>
            <a:r>
              <a:rPr lang="en-US" sz="1400" b="1" dirty="0" smtClean="0"/>
              <a:t>?</a:t>
            </a:r>
          </a:p>
          <a:p>
            <a:r>
              <a:rPr lang="en-US" sz="1400" b="1" dirty="0" err="1" smtClean="0"/>
              <a:t>KaaraN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ishwor-kahaaň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haami</a:t>
            </a:r>
            <a:endParaRPr lang="en-US" sz="1400" b="1" dirty="0" smtClean="0"/>
          </a:p>
          <a:p>
            <a:r>
              <a:rPr lang="en-US" sz="1400" b="1" dirty="0" err="1" smtClean="0"/>
              <a:t>Sab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lyaauň-dainauň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praarthanaa-maa</a:t>
            </a:r>
            <a:r>
              <a:rPr lang="en-US" sz="1400" b="1" dirty="0" smtClean="0"/>
              <a:t>.</a:t>
            </a:r>
          </a:p>
          <a:p>
            <a:endParaRPr lang="en-US" sz="1400" b="1" dirty="0" smtClean="0"/>
          </a:p>
          <a:p>
            <a:r>
              <a:rPr lang="hi-IN" sz="1400" b="1" dirty="0" smtClean="0"/>
              <a:t>चारैतिरबाट </a:t>
            </a:r>
            <a:r>
              <a:rPr lang="hi-IN" sz="1400" b="1" dirty="0" smtClean="0"/>
              <a:t>आउँछ</a:t>
            </a:r>
          </a:p>
          <a:p>
            <a:r>
              <a:rPr lang="hi-IN" sz="1400" b="1" dirty="0" smtClean="0"/>
              <a:t>सङ्कट, क्लेश र परीक्षा</a:t>
            </a:r>
          </a:p>
          <a:p>
            <a:r>
              <a:rPr lang="hi-IN" sz="1400" b="1" dirty="0" smtClean="0"/>
              <a:t>लौ, हरेस खानुपर्दैन</a:t>
            </a:r>
          </a:p>
          <a:p>
            <a:r>
              <a:rPr lang="hi-IN" sz="1400" b="1" dirty="0" smtClean="0"/>
              <a:t>ख्रीष्टलाई भनौं प्रार्थनामा,</a:t>
            </a:r>
          </a:p>
          <a:p>
            <a:r>
              <a:rPr lang="hi-IN" sz="1400" b="1" dirty="0" smtClean="0"/>
              <a:t>हाम्रो सबै दु:खका भागी,</a:t>
            </a:r>
          </a:p>
          <a:p>
            <a:r>
              <a:rPr lang="hi-IN" sz="1400" b="1" dirty="0" smtClean="0"/>
              <a:t>यस्तो मित्र कहाँ पाऔंला?</a:t>
            </a:r>
          </a:p>
          <a:p>
            <a:r>
              <a:rPr lang="hi-IN" sz="1400" b="1" dirty="0" smtClean="0"/>
              <a:t>हरकमजोरी येशू बुझ्छन्‌,</a:t>
            </a:r>
          </a:p>
          <a:p>
            <a:r>
              <a:rPr lang="hi-IN" sz="1400" b="1" dirty="0" smtClean="0"/>
              <a:t>ख्रीष्टलाई भनौं प्रार्थनामा।</a:t>
            </a:r>
          </a:p>
          <a:p>
            <a:endParaRPr lang="en-US" sz="1200" b="1" dirty="0" smtClean="0"/>
          </a:p>
          <a:p>
            <a:r>
              <a:rPr lang="en-US" sz="1400" b="1" dirty="0" err="1" smtClean="0"/>
              <a:t>Caarai-tira-baaTa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aauňcha</a:t>
            </a:r>
            <a:endParaRPr lang="en-US" sz="1400" b="1" dirty="0" smtClean="0"/>
          </a:p>
          <a:p>
            <a:r>
              <a:rPr lang="en-US" sz="1400" b="1" dirty="0" err="1" smtClean="0"/>
              <a:t>Sangkat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klesh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parikchyaa</a:t>
            </a:r>
            <a:endParaRPr lang="en-US" sz="1400" b="1" dirty="0" smtClean="0"/>
          </a:p>
          <a:p>
            <a:r>
              <a:rPr lang="en-US" sz="1400" b="1" dirty="0" smtClean="0"/>
              <a:t>Lau, hares </a:t>
            </a:r>
            <a:r>
              <a:rPr lang="en-US" sz="1400" b="1" dirty="0" err="1" smtClean="0"/>
              <a:t>khaanu-pardaina</a:t>
            </a:r>
            <a:endParaRPr lang="en-US" sz="1400" b="1" dirty="0" smtClean="0"/>
          </a:p>
          <a:p>
            <a:r>
              <a:rPr lang="en-US" sz="1400" b="1" dirty="0" err="1" smtClean="0"/>
              <a:t>KhrisT-laai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bhanauň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praarth'naa-maa</a:t>
            </a:r>
            <a:r>
              <a:rPr lang="en-US" sz="1400" b="1" dirty="0" smtClean="0"/>
              <a:t>,</a:t>
            </a:r>
          </a:p>
          <a:p>
            <a:r>
              <a:rPr lang="en-US" sz="1400" b="1" dirty="0" err="1" smtClean="0"/>
              <a:t>Haamro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sabai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dukh-kaa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bhaagi</a:t>
            </a:r>
            <a:r>
              <a:rPr lang="en-US" sz="1400" b="1" dirty="0" smtClean="0"/>
              <a:t>,</a:t>
            </a:r>
          </a:p>
          <a:p>
            <a:r>
              <a:rPr lang="en-US" sz="1400" b="1" dirty="0" err="1" smtClean="0"/>
              <a:t>Yesto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mitra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ka'aaň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paauňlaa</a:t>
            </a:r>
            <a:r>
              <a:rPr lang="en-US" sz="1400" b="1" dirty="0" smtClean="0"/>
              <a:t>?</a:t>
            </a:r>
          </a:p>
          <a:p>
            <a:r>
              <a:rPr lang="en-US" sz="1400" b="1" dirty="0" err="1" smtClean="0"/>
              <a:t>Har-kamjori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yeshu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bujh-chan</a:t>
            </a:r>
            <a:r>
              <a:rPr lang="en-US" sz="1400" b="1" dirty="0" smtClean="0"/>
              <a:t>,</a:t>
            </a:r>
          </a:p>
          <a:p>
            <a:r>
              <a:rPr lang="en-US" sz="1400" b="1" dirty="0" err="1" smtClean="0"/>
              <a:t>KhrisT-laai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bhanauň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praarth'naa-maa</a:t>
            </a:r>
            <a:r>
              <a:rPr lang="en-US" sz="1400" b="1" dirty="0" smtClean="0"/>
              <a:t>.</a:t>
            </a:r>
          </a:p>
          <a:p>
            <a:endParaRPr lang="en-US" sz="1200" b="1" dirty="0" smtClean="0"/>
          </a:p>
          <a:p>
            <a:endParaRPr lang="en-US" sz="1200" b="1" dirty="0" smtClean="0"/>
          </a:p>
          <a:p>
            <a:r>
              <a:rPr lang="hi-IN" sz="1400" b="1" dirty="0" smtClean="0"/>
              <a:t>हामी </a:t>
            </a:r>
            <a:r>
              <a:rPr lang="hi-IN" sz="1400" b="1" dirty="0" smtClean="0"/>
              <a:t>छौं कि निर्बल, दु:खित,</a:t>
            </a:r>
          </a:p>
          <a:p>
            <a:r>
              <a:rPr lang="hi-IN" sz="1400" b="1" dirty="0" smtClean="0"/>
              <a:t>चिन्ता, बोझले लादिएका?</a:t>
            </a:r>
          </a:p>
          <a:p>
            <a:r>
              <a:rPr lang="hi-IN" sz="1400" b="1" dirty="0" smtClean="0"/>
              <a:t>हाम्रो आश्रय खालि येशू</a:t>
            </a:r>
          </a:p>
          <a:p>
            <a:r>
              <a:rPr lang="hi-IN" sz="1400" b="1" dirty="0" smtClean="0"/>
              <a:t>ख्रीष्टलाई भनौं प्रार्थनामा,</a:t>
            </a:r>
          </a:p>
          <a:p>
            <a:r>
              <a:rPr lang="hi-IN" sz="1400" b="1" dirty="0" smtClean="0"/>
              <a:t>साथीले के गर्छन्‌ हेला?</a:t>
            </a:r>
          </a:p>
          <a:p>
            <a:r>
              <a:rPr lang="hi-IN" sz="1400" b="1" dirty="0" smtClean="0"/>
              <a:t>ख्रीष्टलाई भनौं प्रार्थनामा</a:t>
            </a:r>
          </a:p>
          <a:p>
            <a:r>
              <a:rPr lang="hi-IN" sz="1400" b="1" dirty="0" smtClean="0"/>
              <a:t>उनले रक्षा गर्छन्‌ हाम्रो,</a:t>
            </a:r>
          </a:p>
          <a:p>
            <a:r>
              <a:rPr lang="hi-IN" sz="1400" b="1" dirty="0" smtClean="0"/>
              <a:t>उनमा पाउँछौं सान्त्वना।</a:t>
            </a:r>
          </a:p>
          <a:p>
            <a:endParaRPr lang="en-US" sz="1200" b="1" dirty="0" smtClean="0"/>
          </a:p>
          <a:p>
            <a:r>
              <a:rPr lang="en-US" sz="1400" b="1" dirty="0" err="1" smtClean="0"/>
              <a:t>Haami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chauň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nirbal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dukhit</a:t>
            </a:r>
            <a:r>
              <a:rPr lang="en-US" sz="1400" b="1" dirty="0" smtClean="0"/>
              <a:t>,</a:t>
            </a:r>
          </a:p>
          <a:p>
            <a:r>
              <a:rPr lang="en-US" sz="1400" b="1" dirty="0" err="1" smtClean="0"/>
              <a:t>Cintaa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bojh</a:t>
            </a:r>
            <a:r>
              <a:rPr lang="en-US" sz="1400" b="1" dirty="0" smtClean="0"/>
              <a:t>-le </a:t>
            </a:r>
            <a:r>
              <a:rPr lang="en-US" sz="1400" b="1" dirty="0" err="1" smtClean="0"/>
              <a:t>laad'yekaa</a:t>
            </a:r>
            <a:r>
              <a:rPr lang="en-US" sz="1400" b="1" dirty="0" smtClean="0"/>
              <a:t>?</a:t>
            </a:r>
          </a:p>
          <a:p>
            <a:r>
              <a:rPr lang="en-US" sz="1400" b="1" dirty="0" err="1" smtClean="0"/>
              <a:t>Haamro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aashrai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khaali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Yeshu</a:t>
            </a:r>
            <a:endParaRPr lang="en-US" sz="1400" b="1" dirty="0" smtClean="0"/>
          </a:p>
          <a:p>
            <a:r>
              <a:rPr lang="en-US" sz="1400" b="1" dirty="0" err="1" smtClean="0"/>
              <a:t>KhrisT-laai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bhanauň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praarth'naa-maa</a:t>
            </a:r>
            <a:r>
              <a:rPr lang="en-US" sz="1400" b="1" dirty="0" smtClean="0"/>
              <a:t>.</a:t>
            </a:r>
          </a:p>
          <a:p>
            <a:r>
              <a:rPr lang="en-US" sz="1400" b="1" dirty="0" err="1" smtClean="0"/>
              <a:t>Saathi</a:t>
            </a:r>
            <a:r>
              <a:rPr lang="en-US" sz="1400" b="1" dirty="0" smtClean="0"/>
              <a:t>-le </a:t>
            </a:r>
            <a:r>
              <a:rPr lang="en-US" sz="1400" b="1" dirty="0" err="1" smtClean="0"/>
              <a:t>ke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garchan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helaa</a:t>
            </a:r>
            <a:r>
              <a:rPr lang="en-US" sz="1400" b="1" dirty="0" smtClean="0"/>
              <a:t>?</a:t>
            </a:r>
          </a:p>
          <a:p>
            <a:r>
              <a:rPr lang="en-US" sz="1400" b="1" dirty="0" err="1" smtClean="0"/>
              <a:t>KhrisT-laai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bhanauň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praarth'naa-maa</a:t>
            </a:r>
            <a:r>
              <a:rPr lang="en-US" sz="1400" b="1" dirty="0" smtClean="0"/>
              <a:t>.</a:t>
            </a:r>
          </a:p>
          <a:p>
            <a:r>
              <a:rPr lang="en-US" sz="1400" b="1" dirty="0" smtClean="0"/>
              <a:t>Un-le </a:t>
            </a:r>
            <a:r>
              <a:rPr lang="en-US" sz="1400" b="1" dirty="0" err="1" smtClean="0"/>
              <a:t>rakchyaa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garchan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haamro</a:t>
            </a:r>
            <a:r>
              <a:rPr lang="en-US" sz="1400" b="1" dirty="0" smtClean="0"/>
              <a:t>,</a:t>
            </a:r>
          </a:p>
          <a:p>
            <a:r>
              <a:rPr lang="en-US" sz="1400" b="1" dirty="0" smtClean="0"/>
              <a:t>Un-</a:t>
            </a:r>
            <a:r>
              <a:rPr lang="en-US" sz="1400" b="1" dirty="0" err="1" smtClean="0"/>
              <a:t>maa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paauň-chauň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saantwonaa</a:t>
            </a:r>
            <a:r>
              <a:rPr lang="en-US" sz="1400" b="1" dirty="0" smtClean="0"/>
              <a:t>.</a:t>
            </a:r>
            <a:endParaRPr lang="en-US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201</Words>
  <Application>Microsoft Office PowerPoint</Application>
  <PresentationFormat>On-screen Show (4:3)</PresentationFormat>
  <Paragraphs>55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येशु कस्तो प्यारो मित्र   Yeshu Kasto Pyaro Mitra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Yeshu Kasto Pyaro Mitra  येशु कस्तो प्यारो मित्र </dc:title>
  <dc:creator>FRONT</dc:creator>
  <cp:lastModifiedBy>FRONT</cp:lastModifiedBy>
  <cp:revision>14</cp:revision>
  <dcterms:created xsi:type="dcterms:W3CDTF">2023-12-25T22:27:58Z</dcterms:created>
  <dcterms:modified xsi:type="dcterms:W3CDTF">2023-12-29T15:14:17Z</dcterms:modified>
</cp:coreProperties>
</file>