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96C48-D903-476B-8CD2-89C1F209158F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B5923-5E32-499C-8F1A-674F7AD75D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주 십자가를 지심으로 3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714620"/>
            <a:ext cx="3857620" cy="40816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, our Redeemer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860" y="0"/>
            <a:ext cx="4286280" cy="578495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مات فادينا على الصليب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7818" y="857232"/>
            <a:ext cx="2271706" cy="4946104"/>
          </a:xfrm>
        </p:spPr>
        <p:txBody>
          <a:bodyPr>
            <a:noAutofit/>
          </a:bodyPr>
          <a:lstStyle/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مات فادينا على الصليبْ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أعطى الحياةَ للهالكينْ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أسرِع أخي لهذا الحبيبْ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كي تحتمي بالدم الثمينْ</a:t>
            </a:r>
          </a:p>
          <a:p>
            <a:pPr algn="r"/>
            <a:endParaRPr lang="ar-A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قرار</a:t>
            </a: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لما أرى الدمْ</a:t>
            </a: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لما أرى الدمْ</a:t>
            </a: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لما أرى الدمْ</a:t>
            </a: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أعبرُ أعبرُ عنكمُ</a:t>
            </a:r>
          </a:p>
          <a:p>
            <a:pPr algn="r"/>
            <a:endParaRPr lang="ar-A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يسوعُ الفادي يرحمكمُ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مَن إليه تقتربونْ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توبوا أقِرُوا بذنبكمْ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فيعبرُ حالاً عنكمُ</a:t>
            </a:r>
          </a:p>
          <a:p>
            <a:pPr algn="r"/>
            <a:endParaRPr lang="ar-A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يومُ العقابِ آتٍ لكمْ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مَن بجهلٍ رفضتموهْ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فإن فتحتمْ قلوبكمْ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بد يعبرُ عنكمُ</a:t>
            </a:r>
          </a:p>
          <a:p>
            <a:pPr algn="r"/>
            <a:endParaRPr lang="ar-AE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أشقى الخطاةِ مهما يكنْ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يسوعُ يعطي له الخلاصْ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هيا تعالوا إلى الحنونْ</a:t>
            </a:r>
          </a:p>
          <a:p>
            <a:pPr algn="r"/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مَن قال أعبرُ عنكمُ</a:t>
            </a:r>
          </a:p>
          <a:p>
            <a:pPr algn="r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مات فادينا على الصليب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مات فادينا على الصليب</dc:title>
  <dc:creator>mary</dc:creator>
  <cp:lastModifiedBy>FRONT</cp:lastModifiedBy>
  <cp:revision>6</cp:revision>
  <dcterms:created xsi:type="dcterms:W3CDTF">2022-03-17T15:59:39Z</dcterms:created>
  <dcterms:modified xsi:type="dcterms:W3CDTF">2023-12-26T21:48:44Z</dcterms:modified>
</cp:coreProperties>
</file>