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3F83-C95B-4582-8402-E98F045943D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EF63-B07D-486D-AD6B-306442444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3F83-C95B-4582-8402-E98F045943D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EF63-B07D-486D-AD6B-306442444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3F83-C95B-4582-8402-E98F045943D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EF63-B07D-486D-AD6B-306442444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3F83-C95B-4582-8402-E98F045943D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EF63-B07D-486D-AD6B-306442444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3F83-C95B-4582-8402-E98F045943D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EF63-B07D-486D-AD6B-306442444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3F83-C95B-4582-8402-E98F045943D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EF63-B07D-486D-AD6B-306442444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3F83-C95B-4582-8402-E98F045943D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EF63-B07D-486D-AD6B-306442444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3F83-C95B-4582-8402-E98F045943D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EF63-B07D-486D-AD6B-306442444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3F83-C95B-4582-8402-E98F045943D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EF63-B07D-486D-AD6B-306442444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3F83-C95B-4582-8402-E98F045943D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EF63-B07D-486D-AD6B-306442444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3F83-C95B-4582-8402-E98F045943D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EF63-B07D-486D-AD6B-306442444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F3F83-C95B-4582-8402-E98F045943D6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1EF63-B07D-486D-AD6B-3064424442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فى مذود البق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152400"/>
            <a:ext cx="2514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>
                <a:solidFill>
                  <a:schemeClr val="bg1"/>
                </a:solidFill>
              </a:rPr>
              <a:t>فى </a:t>
            </a:r>
            <a:r>
              <a:rPr lang="ar-AE" b="1" dirty="0" smtClean="0">
                <a:solidFill>
                  <a:schemeClr val="bg1"/>
                </a:solidFill>
              </a:rPr>
              <a:t>مذود </a:t>
            </a:r>
            <a:r>
              <a:rPr lang="ar-AE" b="1" dirty="0" smtClean="0">
                <a:solidFill>
                  <a:schemeClr val="bg1"/>
                </a:solidFill>
              </a:rPr>
              <a:t>البقر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1219200"/>
            <a:ext cx="3962400" cy="548640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ar-AE" b="1" dirty="0" smtClean="0">
                <a:solidFill>
                  <a:schemeClr val="bg1"/>
                </a:solidFill>
              </a:rPr>
              <a:t>فى مذود البقر  كان نايم مبسوط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النونو الصغير  فى التبن محطوط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ملايكة </a:t>
            </a:r>
            <a:r>
              <a:rPr lang="ar-AE" b="1" dirty="0" smtClean="0">
                <a:solidFill>
                  <a:schemeClr val="bg1"/>
                </a:solidFill>
              </a:rPr>
              <a:t>السما    من بعيد نظروه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وهو فى المذود   محل ما حطوه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البقر بينعر   وصوته مسموع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كان نايم وسطيهم   النونو يسوع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ملايكة </a:t>
            </a:r>
            <a:r>
              <a:rPr lang="ar-AE" b="1" dirty="0" smtClean="0">
                <a:solidFill>
                  <a:schemeClr val="bg1"/>
                </a:solidFill>
              </a:rPr>
              <a:t>السما   بشروا الرعاه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 وراحوا للمزود  ومجدوا الله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بحبك ياربى     يا ملك لطيف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علمني اطيعك    ويكون قلبي نضيف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تعالى </a:t>
            </a:r>
            <a:r>
              <a:rPr lang="ar-AE" b="1" dirty="0" smtClean="0">
                <a:solidFill>
                  <a:schemeClr val="bg1"/>
                </a:solidFill>
              </a:rPr>
              <a:t>يا ربى   وبات عندنا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وخدنا في الآخر  لفوق فى السما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61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فى مذود البقر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فى مذود البقر</dc:title>
  <dc:creator>FRONT</dc:creator>
  <cp:lastModifiedBy>FRONT</cp:lastModifiedBy>
  <cp:revision>8</cp:revision>
  <dcterms:created xsi:type="dcterms:W3CDTF">2023-12-05T19:51:31Z</dcterms:created>
  <dcterms:modified xsi:type="dcterms:W3CDTF">2023-12-06T19:45:12Z</dcterms:modified>
</cp:coreProperties>
</file>