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25210-1827-4D99-9CBD-A022A92280C8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798C6-766A-44A5-B4FF-9FFBCFAD1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25210-1827-4D99-9CBD-A022A92280C8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798C6-766A-44A5-B4FF-9FFBCFAD1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25210-1827-4D99-9CBD-A022A92280C8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798C6-766A-44A5-B4FF-9FFBCFAD1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25210-1827-4D99-9CBD-A022A92280C8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798C6-766A-44A5-B4FF-9FFBCFAD1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25210-1827-4D99-9CBD-A022A92280C8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798C6-766A-44A5-B4FF-9FFBCFAD1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25210-1827-4D99-9CBD-A022A92280C8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798C6-766A-44A5-B4FF-9FFBCFAD1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25210-1827-4D99-9CBD-A022A92280C8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798C6-766A-44A5-B4FF-9FFBCFAD1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25210-1827-4D99-9CBD-A022A92280C8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798C6-766A-44A5-B4FF-9FFBCFAD1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25210-1827-4D99-9CBD-A022A92280C8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798C6-766A-44A5-B4FF-9FFBCFAD1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25210-1827-4D99-9CBD-A022A92280C8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798C6-766A-44A5-B4FF-9FFBCFAD1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25210-1827-4D99-9CBD-A022A92280C8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798C6-766A-44A5-B4FF-9FFBCFAD1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25210-1827-4D99-9CBD-A022A92280C8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798C6-766A-44A5-B4FF-9FFBCFAD1F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Ціхая ноч Каляд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accounts.google.com/ServiceLogin?service=youtube&amp;uilel=3&amp;passive=true&amp;continue=https%3A%2F%2Fwww.youtube.com%2Fsignin%3Faction_handle_signin%3Dtrue%26app%3Ddesktop%26hl%3Den%26next%3D%252Fwatch%253Fv%253DzCDKuZGcKlM&amp;hl=en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52400"/>
            <a:ext cx="4419600" cy="460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z-Cyrl-AZ" b="1" dirty="0" smtClean="0"/>
              <a:t>Ціхая </a:t>
            </a:r>
            <a:r>
              <a:rPr lang="az-Cyrl-AZ" b="1" dirty="0"/>
              <a:t>ноч Калядка</a:t>
            </a:r>
            <a:br>
              <a:rPr lang="az-Cyrl-AZ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990600"/>
            <a:ext cx="2819400" cy="4648200"/>
          </a:xfrm>
        </p:spPr>
        <p:txBody>
          <a:bodyPr>
            <a:noAutofit/>
          </a:bodyPr>
          <a:lstStyle/>
          <a:p>
            <a:pPr algn="l"/>
            <a:r>
              <a:rPr lang="az-Cyrl-AZ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Ціхая ноч, святая ноч! </a:t>
            </a:r>
          </a:p>
          <a:p>
            <a:pPr algn="l"/>
            <a:r>
              <a:rPr lang="az-Cyrl-AZ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Спіць усё, сніць даўно. </a:t>
            </a:r>
          </a:p>
          <a:p>
            <a:pPr algn="l"/>
            <a:r>
              <a:rPr lang="az-Cyrl-AZ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Толькі Маці Святая ўсцяж </a:t>
            </a:r>
          </a:p>
          <a:p>
            <a:pPr algn="l"/>
            <a:r>
              <a:rPr lang="az-Cyrl-AZ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ціха ў яслях люляе Дзіця: </a:t>
            </a:r>
          </a:p>
          <a:p>
            <a:pPr algn="l"/>
            <a:r>
              <a:rPr lang="az-Cyrl-AZ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«Спі, Сыночак малы, </a:t>
            </a:r>
          </a:p>
          <a:p>
            <a:pPr algn="l"/>
            <a:r>
              <a:rPr lang="az-Cyrl-AZ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Спі, Сыночак малы!» </a:t>
            </a:r>
          </a:p>
          <a:p>
            <a:pPr algn="l"/>
            <a:endParaRPr lang="az-Cyrl-AZ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az-Cyrl-AZ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 ўгары ўсё гарыць </a:t>
            </a:r>
          </a:p>
          <a:p>
            <a:pPr algn="l"/>
            <a:r>
              <a:rPr lang="az-Cyrl-AZ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Серабром зорных крыг. </a:t>
            </a:r>
          </a:p>
          <a:p>
            <a:pPr algn="l"/>
            <a:r>
              <a:rPr lang="az-Cyrl-AZ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Хор анёлаў пяе пастухом </a:t>
            </a:r>
          </a:p>
          <a:p>
            <a:pPr algn="l"/>
            <a:r>
              <a:rPr lang="az-Cyrl-AZ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Аб Дзіцяці, што будзе* Хрыстом, </a:t>
            </a:r>
          </a:p>
          <a:p>
            <a:pPr algn="l"/>
            <a:r>
              <a:rPr lang="az-Cyrl-AZ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Светлай песняй хвалы </a:t>
            </a:r>
          </a:p>
          <a:p>
            <a:pPr algn="l"/>
            <a:r>
              <a:rPr lang="az-Cyrl-AZ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Славяць Збаўцу Зямлі. </a:t>
            </a:r>
          </a:p>
          <a:p>
            <a:pPr algn="l"/>
            <a:endParaRPr lang="az-Cyrl-AZ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az-Cyrl-AZ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Ціхая ноч, святая ноч, </a:t>
            </a:r>
          </a:p>
          <a:p>
            <a:pPr algn="l"/>
            <a:r>
              <a:rPr lang="az-Cyrl-AZ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 родны край завітай, </a:t>
            </a:r>
          </a:p>
          <a:p>
            <a:pPr algn="l"/>
            <a:r>
              <a:rPr lang="az-Cyrl-AZ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Людзям сум і тугу разгані, </a:t>
            </a:r>
          </a:p>
          <a:p>
            <a:pPr algn="l"/>
            <a:r>
              <a:rPr lang="az-Cyrl-AZ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Хай жа цешацца ў гэтыя дні, </a:t>
            </a:r>
          </a:p>
          <a:p>
            <a:pPr algn="l"/>
            <a:r>
              <a:rPr lang="az-Cyrl-AZ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Ў ціхую, святую ноч, </a:t>
            </a:r>
          </a:p>
          <a:p>
            <a:pPr algn="l"/>
            <a:r>
              <a:rPr lang="az-Cyrl-AZ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Ў ціхую, святую ноч!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/>
            </a:r>
            <a:b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</a:b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96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Ціхая ноч Калядка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Ціхая ноч Калядка </dc:title>
  <dc:creator>FRONT</dc:creator>
  <cp:lastModifiedBy>FRONT</cp:lastModifiedBy>
  <cp:revision>6</cp:revision>
  <dcterms:created xsi:type="dcterms:W3CDTF">2023-12-08T19:36:07Z</dcterms:created>
  <dcterms:modified xsi:type="dcterms:W3CDTF">2023-12-15T17:12:56Z</dcterms:modified>
</cp:coreProperties>
</file>