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43FD-808F-448A-8594-4EF8FBA97AE7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7FF5-A3FE-424D-B61A-18ADE1052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43FD-808F-448A-8594-4EF8FBA97AE7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7FF5-A3FE-424D-B61A-18ADE1052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43FD-808F-448A-8594-4EF8FBA97AE7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7FF5-A3FE-424D-B61A-18ADE1052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43FD-808F-448A-8594-4EF8FBA97AE7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7FF5-A3FE-424D-B61A-18ADE1052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43FD-808F-448A-8594-4EF8FBA97AE7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7FF5-A3FE-424D-B61A-18ADE1052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43FD-808F-448A-8594-4EF8FBA97AE7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7FF5-A3FE-424D-B61A-18ADE1052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43FD-808F-448A-8594-4EF8FBA97AE7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7FF5-A3FE-424D-B61A-18ADE1052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43FD-808F-448A-8594-4EF8FBA97AE7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7FF5-A3FE-424D-B61A-18ADE1052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43FD-808F-448A-8594-4EF8FBA97AE7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7FF5-A3FE-424D-B61A-18ADE1052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43FD-808F-448A-8594-4EF8FBA97AE7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7FF5-A3FE-424D-B61A-18ADE1052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43FD-808F-448A-8594-4EF8FBA97AE7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7FF5-A3FE-424D-B61A-18ADE1052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743FD-808F-448A-8594-4EF8FBA97AE7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47FF5-A3FE-424D-B61A-18ADE1052F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십자가를 지심으로 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5399017" y="2743200"/>
            <a:ext cx="3744983" cy="4114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Умер Спаситель, умер за все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44826"/>
            <a:ext cx="6858000" cy="3048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Умер Спаситель, умер за всех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33400"/>
            <a:ext cx="8763000" cy="4114800"/>
          </a:xfrm>
        </p:spPr>
        <p:txBody>
          <a:bodyPr numCol="2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1. Умер Спаситель, умер за всех,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Крестною смертью жизнь нам дает.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Кто Его кровью смоет свой грех,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Того гнев Божий мимо пройдет.</a:t>
            </a: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"Когда Агнца кровь дала вам покров,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Узрю я тотчас и пройду, и пройду мимо вас."</a:t>
            </a: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2. Кто бы ты ни был, смело приди: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Бедных, несчастных примет Господь.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Кто ко Христовой прильнет груди,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Того гнев Божий мимо пройдет.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3</a:t>
            </a:r>
            <a:r>
              <a:rPr lang="ru-RU" sz="1600" b="1" dirty="0" smtClean="0">
                <a:solidFill>
                  <a:schemeClr val="tx1"/>
                </a:solidFill>
              </a:rPr>
              <a:t>. Суд недалеко, все будем там;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Всех там награда верная ждет.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Кто смог укрыться в ранах Христа,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Того гнев Божий мимо пройдет.</a:t>
            </a: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4. Дивная жертва! Дар неземной.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Милость Господня, масса щедрот.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Кто не чуждался Крови святой,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Того гнев Божий мимо пройдет.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138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Умер Спаситель, умер за всех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Умер Спаситель, умер за всех</dc:title>
  <dc:creator>FRONT</dc:creator>
  <cp:lastModifiedBy>FRONT</cp:lastModifiedBy>
  <cp:revision>9</cp:revision>
  <dcterms:created xsi:type="dcterms:W3CDTF">2023-12-24T22:49:44Z</dcterms:created>
  <dcterms:modified xsi:type="dcterms:W3CDTF">2023-12-25T19:44:45Z</dcterms:modified>
</cp:coreProperties>
</file>