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0" d="100"/>
          <a:sy n="90" d="100"/>
        </p:scale>
        <p:origin x="-307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37D27-DD73-4AA3-9098-9FF5759D3876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FFEA-A240-437C-B4E6-92B753E317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лава во вишних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0"/>
            <a:ext cx="4429156" cy="51275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Слава во вишних!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38" y="714356"/>
            <a:ext cx="7500990" cy="3714776"/>
          </a:xfrm>
        </p:spPr>
        <p:txBody>
          <a:bodyPr numCol="2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„Слава во вишних!“ Слушайте!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Аз чух чудесен глас: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Чух сбор велик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 един език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Възпява нежний Спас. (3)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„Мир на земята!“ Слушайте!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 се родил: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всяк от нас тоз славен Спас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Отец е проводил. (3)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„Слава во вишних!“ пейте вий!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 ни посетил: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всек един Адамов син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Сина Си е пратил. (3)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„Мир на земята“, Пейте вий!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Месия се родил: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Запейте с глас: „Господ е с нас-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 Еммануил.“ (3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Пей днеска с радост, свят!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 ви възлюбил: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Нек екне днес добрата вест;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„Спасител се родил!“ (3)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142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Слава во вишних!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 Vsyomu Svitu</dc:title>
  <dc:creator>mary</dc:creator>
  <cp:lastModifiedBy>FRONT</cp:lastModifiedBy>
  <cp:revision>25</cp:revision>
  <dcterms:created xsi:type="dcterms:W3CDTF">2022-11-25T00:51:55Z</dcterms:created>
  <dcterms:modified xsi:type="dcterms:W3CDTF">2023-12-04T16:57:42Z</dcterms:modified>
</cp:coreProperties>
</file>