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846CE-7040-4F5D-AD09-D38A81F7351D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FF12B-AC31-438B-A07F-B9273A27F6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Άγια Νύχτ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52400"/>
            <a:ext cx="2895600" cy="612775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Άγια Νύχτα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990600"/>
            <a:ext cx="3810000" cy="4876800"/>
          </a:xfrm>
        </p:spPr>
        <p:txBody>
          <a:bodyPr>
            <a:noAutofit/>
          </a:bodyPr>
          <a:lstStyle/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Άγια Νύχτα, σε προσμένουν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με χαρά οι Χριστιανοί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και με πίστη ανυμνούμε,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το Θεό δοξολογούμε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μ’ ένα στόμα, μια φωνή,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ναι, με μια φωνή…</a:t>
            </a:r>
          </a:p>
          <a:p>
            <a:pPr algn="l"/>
            <a:endParaRPr lang="el-G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Η ψυχή μας φτερουγίζει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πέρα στ’ άγια τα βουνά,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όπου ψάλλουν οι αγγέλοι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απ’ τα ουράνια θεία μέλη,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στο Σωτήρα “Ωσαννά”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ψάλλουν “Ωσαννά”</a:t>
            </a:r>
          </a:p>
          <a:p>
            <a:pPr algn="l"/>
            <a:endParaRPr lang="el-G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Στης Βηθλεέμ ελάτε όλοι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τα βουνά τα ιερά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και μ’ ευλάβεια μεγάλη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‘κει που Άγιο Φως προβάλλει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προσκυνήστε με χαρά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ναι, με μια χαρά</a:t>
            </a:r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l-G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Άγια Νύχτα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Άγια Νύχτα</dc:title>
  <dc:creator>FRONT</dc:creator>
  <cp:lastModifiedBy>FRONT</cp:lastModifiedBy>
  <cp:revision>9</cp:revision>
  <dcterms:created xsi:type="dcterms:W3CDTF">2023-12-09T17:29:18Z</dcterms:created>
  <dcterms:modified xsi:type="dcterms:W3CDTF">2023-12-11T16:32:55Z</dcterms:modified>
</cp:coreProperties>
</file>