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35DB6-4AD0-4B5F-8A6B-835C2B4392C1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E2B54-2E64-48EA-B5CB-8C0A3DD88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35DB6-4AD0-4B5F-8A6B-835C2B4392C1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E2B54-2E64-48EA-B5CB-8C0A3DD88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35DB6-4AD0-4B5F-8A6B-835C2B4392C1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E2B54-2E64-48EA-B5CB-8C0A3DD88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35DB6-4AD0-4B5F-8A6B-835C2B4392C1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E2B54-2E64-48EA-B5CB-8C0A3DD88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35DB6-4AD0-4B5F-8A6B-835C2B4392C1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E2B54-2E64-48EA-B5CB-8C0A3DD88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35DB6-4AD0-4B5F-8A6B-835C2B4392C1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E2B54-2E64-48EA-B5CB-8C0A3DD88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35DB6-4AD0-4B5F-8A6B-835C2B4392C1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E2B54-2E64-48EA-B5CB-8C0A3DD88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35DB6-4AD0-4B5F-8A6B-835C2B4392C1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E2B54-2E64-48EA-B5CB-8C0A3DD88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35DB6-4AD0-4B5F-8A6B-835C2B4392C1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E2B54-2E64-48EA-B5CB-8C0A3DD88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35DB6-4AD0-4B5F-8A6B-835C2B4392C1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E2B54-2E64-48EA-B5CB-8C0A3DD88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35DB6-4AD0-4B5F-8A6B-835C2B4392C1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E2B54-2E64-48EA-B5CB-8C0A3DD886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35DB6-4AD0-4B5F-8A6B-835C2B4392C1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E2B54-2E64-48EA-B5CB-8C0A3DD886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t 'n Vriend Het Ons In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38200"/>
            <a:ext cx="6858000" cy="46037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Wat </a:t>
            </a:r>
            <a:r>
              <a:rPr lang="nl-NL" b="1" dirty="0"/>
              <a:t>'n Vriend Het Ons In Jesus</a:t>
            </a:r>
            <a:br>
              <a:rPr lang="nl-NL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924800" cy="2667000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 'n vriend het ons in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</a:t>
            </a: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 in ons plek wil staan;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'n voorreg om gedurig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gods troon deur hom te gaan!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verbeur ons tog die vrede,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hoe dikwels ly ons smart,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omdat ons nie ons node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Uitstort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gods vaderhart! 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versoeking 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beproewing,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kwelling ons bedreig,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 nooit mismoedig word nie, 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 bedes opwaarts styg.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Nêrens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'n vriend getrouer,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 wat ons node weet;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voel met al ons swakheid,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 deel in al ons leed.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111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Wat 'n Vriend Het Ons In Jesus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Wat 'n Vriend Het Ons In Jesus </dc:title>
  <dc:creator>FRONT</dc:creator>
  <cp:lastModifiedBy>FRONT</cp:lastModifiedBy>
  <cp:revision>10</cp:revision>
  <dcterms:created xsi:type="dcterms:W3CDTF">2023-12-25T22:12:10Z</dcterms:created>
  <dcterms:modified xsi:type="dcterms:W3CDTF">2023-12-30T16:21:22Z</dcterms:modified>
</cp:coreProperties>
</file>