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95F3-7E06-4CE6-97E6-97A9170399C5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56E38-16BA-4E45-9760-816052A1C5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95F3-7E06-4CE6-97E6-97A9170399C5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56E38-16BA-4E45-9760-816052A1C5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95F3-7E06-4CE6-97E6-97A9170399C5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56E38-16BA-4E45-9760-816052A1C5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95F3-7E06-4CE6-97E6-97A9170399C5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56E38-16BA-4E45-9760-816052A1C5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95F3-7E06-4CE6-97E6-97A9170399C5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56E38-16BA-4E45-9760-816052A1C5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95F3-7E06-4CE6-97E6-97A9170399C5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56E38-16BA-4E45-9760-816052A1C5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95F3-7E06-4CE6-97E6-97A9170399C5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56E38-16BA-4E45-9760-816052A1C5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95F3-7E06-4CE6-97E6-97A9170399C5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56E38-16BA-4E45-9760-816052A1C5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95F3-7E06-4CE6-97E6-97A9170399C5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56E38-16BA-4E45-9760-816052A1C5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95F3-7E06-4CE6-97E6-97A9170399C5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56E38-16BA-4E45-9760-816052A1C5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95F3-7E06-4CE6-97E6-97A9170399C5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56E38-16BA-4E45-9760-816052A1C5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D95F3-7E06-4CE6-97E6-97A9170399C5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56E38-16BA-4E45-9760-816052A1C5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he Bleak Midwinter2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 posępnym środku zi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0"/>
            <a:ext cx="59436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W </a:t>
            </a:r>
            <a:r>
              <a:rPr lang="en-US" b="1" dirty="0" err="1"/>
              <a:t>posępnym</a:t>
            </a:r>
            <a:r>
              <a:rPr lang="en-US" b="1" dirty="0"/>
              <a:t> </a:t>
            </a:r>
            <a:r>
              <a:rPr lang="en-US" b="1" dirty="0" err="1"/>
              <a:t>środku</a:t>
            </a:r>
            <a:r>
              <a:rPr lang="en-US" b="1" dirty="0"/>
              <a:t> </a:t>
            </a:r>
            <a:r>
              <a:rPr lang="en-US" b="1" dirty="0" err="1" smtClean="0"/>
              <a:t>zimy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609600"/>
            <a:ext cx="5638800" cy="4800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1.W posępnym środku zimy, zaświszczał mroźny wiatr,</a:t>
            </a:r>
          </a:p>
          <a:p>
            <a:r>
              <a:rPr lang="pl-PL" sz="1600" b="1" dirty="0"/>
              <a:t>Ziemia była twarda jak żelazo, woda jak kamień,</a:t>
            </a:r>
          </a:p>
          <a:p>
            <a:r>
              <a:rPr lang="pl-PL" sz="1600" b="1" dirty="0"/>
              <a:t>Spadł śnieg, śnieg na śnieg, śnieg na śnieg,</a:t>
            </a:r>
          </a:p>
          <a:p>
            <a:r>
              <a:rPr lang="pl-PL" sz="1600" b="1" dirty="0"/>
              <a:t>Dawno temu, w posępnym środku zimy.</a:t>
            </a:r>
          </a:p>
          <a:p>
            <a:r>
              <a:rPr lang="pl-PL" sz="1600" b="1" dirty="0"/>
              <a:t> </a:t>
            </a:r>
          </a:p>
          <a:p>
            <a:r>
              <a:rPr lang="pl-PL" sz="1600" b="1" dirty="0"/>
              <a:t>2. Bóg, nie może powstrzymać go Niebo, ani Ziemia podtrzymać.</a:t>
            </a:r>
          </a:p>
          <a:p>
            <a:r>
              <a:rPr lang="pl-PL" sz="1600" b="1" dirty="0"/>
              <a:t>Niebo i Ziemia winne uciec, gdy On przychodzi by panować.</a:t>
            </a:r>
          </a:p>
          <a:p>
            <a:r>
              <a:rPr lang="pl-PL" sz="1600" b="1" dirty="0"/>
              <a:t>W posępnym środku zimy stałe miejsce starczało</a:t>
            </a:r>
          </a:p>
          <a:p>
            <a:r>
              <a:rPr lang="pl-PL" sz="1600" b="1" dirty="0"/>
              <a:t>Pan Bóg Wszechmogący, Jezus Chrystus.</a:t>
            </a:r>
          </a:p>
          <a:p>
            <a:r>
              <a:rPr lang="pl-PL" sz="1600" b="1" dirty="0"/>
              <a:t> </a:t>
            </a:r>
          </a:p>
          <a:p>
            <a:r>
              <a:rPr lang="pl-PL" sz="1600" b="1" dirty="0"/>
              <a:t>3. Anioły i Archanioły mogły się tam zebrać,</a:t>
            </a:r>
          </a:p>
          <a:p>
            <a:r>
              <a:rPr lang="pl-PL" sz="1600" b="1" dirty="0"/>
              <a:t>Cherubiny i serafiny tłoczyły się w powietrzu,</a:t>
            </a:r>
          </a:p>
          <a:p>
            <a:r>
              <a:rPr lang="pl-PL" sz="1600" b="1" dirty="0"/>
              <a:t>Lecz jedynie Jego matka, jej dziewicze szczęście,</a:t>
            </a:r>
          </a:p>
          <a:p>
            <a:r>
              <a:rPr lang="pl-PL" sz="1600" b="1" dirty="0"/>
              <a:t>Uczciła kochanego pocałunkiem.</a:t>
            </a:r>
          </a:p>
          <a:p>
            <a:r>
              <a:rPr lang="pl-PL" sz="1600" b="1" dirty="0"/>
              <a:t> </a:t>
            </a:r>
          </a:p>
          <a:p>
            <a:r>
              <a:rPr lang="pl-PL" sz="1600" b="1" dirty="0"/>
              <a:t>4. Co mogę Mu dać, gdy jestem tak biedny?</a:t>
            </a:r>
          </a:p>
          <a:p>
            <a:r>
              <a:rPr lang="pl-PL" sz="1600" b="1" dirty="0"/>
              <a:t>Gdybym był pasterzem, przyniósłbym owcę,</a:t>
            </a:r>
          </a:p>
          <a:p>
            <a:r>
              <a:rPr lang="pl-PL" sz="1600" b="1" dirty="0"/>
              <a:t>Gdybym był mędrcem, </a:t>
            </a:r>
            <a:r>
              <a:rPr lang="en-US" sz="1600" b="1" dirty="0" err="1" smtClean="0"/>
              <a:t>mog</a:t>
            </a:r>
            <a:r>
              <a:rPr lang="pl-PL" sz="1600" b="1" dirty="0" smtClean="0"/>
              <a:t>ł</a:t>
            </a:r>
            <a:r>
              <a:rPr lang="en-US" sz="1600" b="1" dirty="0" smtClean="0"/>
              <a:t>o</a:t>
            </a:r>
            <a:r>
              <a:rPr lang="pl-PL" sz="1600" b="1" dirty="0" smtClean="0"/>
              <a:t>b</a:t>
            </a:r>
            <a:r>
              <a:rPr lang="en-US" sz="1600" b="1" dirty="0" smtClean="0"/>
              <a:t>y </a:t>
            </a:r>
            <a:r>
              <a:rPr lang="en-US" sz="1600" b="1" dirty="0" err="1" smtClean="0"/>
              <a:t>zrobi</a:t>
            </a:r>
            <a:r>
              <a:rPr lang="pl-PL" sz="1600" b="1" dirty="0" smtClean="0"/>
              <a:t>ć</a:t>
            </a:r>
            <a:r>
              <a:rPr lang="en-US" sz="1600" b="1" dirty="0" smtClean="0"/>
              <a:t> m</a:t>
            </a:r>
            <a:r>
              <a:rPr lang="pl-PL" sz="1600" b="1" dirty="0" smtClean="0"/>
              <a:t>ó</a:t>
            </a:r>
            <a:r>
              <a:rPr lang="en-US" sz="1600" b="1" dirty="0" smtClean="0"/>
              <a:t>j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udzia</a:t>
            </a:r>
            <a:r>
              <a:rPr lang="pl-PL" sz="1600" b="1" dirty="0" smtClean="0"/>
              <a:t>ł</a:t>
            </a:r>
            <a:r>
              <a:rPr lang="pl-PL" sz="1600" b="1" dirty="0" smtClean="0"/>
              <a:t>,</a:t>
            </a:r>
            <a:endParaRPr lang="pl-PL" sz="1600" b="1" dirty="0"/>
          </a:p>
          <a:p>
            <a:r>
              <a:rPr lang="pl-PL" sz="1600" b="1" dirty="0"/>
              <a:t>Jednak to co mogę Mu dać: daję mu swe serce</a:t>
            </a:r>
            <a:r>
              <a:rPr lang="pl-PL" sz="1600" b="1" dirty="0" smtClean="0"/>
              <a:t>.</a:t>
            </a:r>
            <a:endParaRPr lang="en-US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38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W posępnym środku zimy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 posępnym środku zimy </dc:title>
  <dc:creator>FRONT</dc:creator>
  <cp:lastModifiedBy>FRONT</cp:lastModifiedBy>
  <cp:revision>13</cp:revision>
  <dcterms:created xsi:type="dcterms:W3CDTF">2023-12-22T15:08:11Z</dcterms:created>
  <dcterms:modified xsi:type="dcterms:W3CDTF">2023-12-23T15:52:29Z</dcterms:modified>
</cp:coreProperties>
</file>