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DCA3F-E990-4023-9C8B-3F78062AF072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22FFB-E45F-4221-A800-80641A5A65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DCA3F-E990-4023-9C8B-3F78062AF072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22FFB-E45F-4221-A800-80641A5A65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DCA3F-E990-4023-9C8B-3F78062AF072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22FFB-E45F-4221-A800-80641A5A65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DCA3F-E990-4023-9C8B-3F78062AF072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22FFB-E45F-4221-A800-80641A5A65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DCA3F-E990-4023-9C8B-3F78062AF072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22FFB-E45F-4221-A800-80641A5A65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DCA3F-E990-4023-9C8B-3F78062AF072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22FFB-E45F-4221-A800-80641A5A65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DCA3F-E990-4023-9C8B-3F78062AF072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22FFB-E45F-4221-A800-80641A5A65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DCA3F-E990-4023-9C8B-3F78062AF072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22FFB-E45F-4221-A800-80641A5A65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DCA3F-E990-4023-9C8B-3F78062AF072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22FFB-E45F-4221-A800-80641A5A65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DCA3F-E990-4023-9C8B-3F78062AF072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22FFB-E45F-4221-A800-80641A5A65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DCA3F-E990-4023-9C8B-3F78062AF072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22FFB-E45F-4221-A800-80641A5A65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DCA3F-E990-4023-9C8B-3F78062AF072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22FFB-E45F-4221-A800-80641A5A65B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n the Bleak Midwinter2.jpg"/>
          <p:cNvPicPr>
            <a:picLocks noChangeAspect="1"/>
          </p:cNvPicPr>
          <p:nvPr userDrawn="1"/>
        </p:nvPicPr>
        <p:blipFill>
          <a:blip r:embed="rId14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 Razgar Mrachnoy Zim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52400"/>
            <a:ext cx="5562600" cy="6127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V </a:t>
            </a:r>
            <a:r>
              <a:rPr lang="en-US" b="1" dirty="0" err="1"/>
              <a:t>Razgar</a:t>
            </a:r>
            <a:r>
              <a:rPr lang="en-US" b="1" dirty="0"/>
              <a:t> </a:t>
            </a:r>
            <a:r>
              <a:rPr lang="en-US" b="1" dirty="0" err="1"/>
              <a:t>Mrachnoy</a:t>
            </a:r>
            <a:r>
              <a:rPr lang="en-US" b="1" dirty="0"/>
              <a:t> </a:t>
            </a:r>
            <a:r>
              <a:rPr lang="en-US" b="1" dirty="0" err="1"/>
              <a:t>Zimy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838200"/>
            <a:ext cx="5410200" cy="4495800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В разгар мрачной зимы ледяной ветер стонал,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Земля стояла твёрдая как железо, а вода как камень;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Выпал снег, снег поверх снега, и снова снег на снег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разгар мрачной давней зимы.</a:t>
            </a:r>
          </a:p>
          <a:p>
            <a:pPr algn="l"/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Боже, Небеса не могут удержать Его, и земля не выдержит;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Небо и земля отступят, когда придёт Царствие Его.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разгар мрачной зимы места в хлеву хватило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Господу Богу Всемогущему, Иисусу Христу.</a:t>
            </a:r>
          </a:p>
          <a:p>
            <a:pPr algn="l"/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Ангелы и архангелы могли собраться там,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Херувимы и серафимы толпились в воздухе;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Но только Его мать в своём девичьей благодати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Поклонилась возлюбленному Сыну поцелуем.</a:t>
            </a:r>
          </a:p>
          <a:p>
            <a:pPr algn="l"/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Что я могу дать Ему, такая бедная ?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Если бы я была пастухом, принесла бы агнца;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Если бы я была Мудрецом, дала бы часть мудрости;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Но то, что я могу дать Ему: отдать своё сердце.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153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V Razgar Mrachnoy Zimy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V Razgar Mrachnoy Zimy </dc:title>
  <dc:creator>FRONT</dc:creator>
  <cp:lastModifiedBy>FRONT</cp:lastModifiedBy>
  <cp:revision>5</cp:revision>
  <dcterms:created xsi:type="dcterms:W3CDTF">2023-12-22T15:06:18Z</dcterms:created>
  <dcterms:modified xsi:type="dcterms:W3CDTF">2023-12-22T15:57:18Z</dcterms:modified>
</cp:coreProperties>
</file>