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3223D-730B-4A4B-9ED5-3E2465603612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EBEB7-90E5-4DC5-97E7-1E06CE919D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3223D-730B-4A4B-9ED5-3E2465603612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EBEB7-90E5-4DC5-97E7-1E06CE919D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3223D-730B-4A4B-9ED5-3E2465603612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EBEB7-90E5-4DC5-97E7-1E06CE919D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3223D-730B-4A4B-9ED5-3E2465603612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EBEB7-90E5-4DC5-97E7-1E06CE919D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3223D-730B-4A4B-9ED5-3E2465603612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EBEB7-90E5-4DC5-97E7-1E06CE919D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3223D-730B-4A4B-9ED5-3E2465603612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EBEB7-90E5-4DC5-97E7-1E06CE919D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3223D-730B-4A4B-9ED5-3E2465603612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EBEB7-90E5-4DC5-97E7-1E06CE919D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3223D-730B-4A4B-9ED5-3E2465603612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EBEB7-90E5-4DC5-97E7-1E06CE919D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3223D-730B-4A4B-9ED5-3E2465603612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EBEB7-90E5-4DC5-97E7-1E06CE919D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3223D-730B-4A4B-9ED5-3E2465603612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EBEB7-90E5-4DC5-97E7-1E06CE919D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3223D-730B-4A4B-9ED5-3E2465603612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EBEB7-90E5-4DC5-97E7-1E06CE919DB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43223D-730B-4A4B-9ED5-3E2465603612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1EBEB7-90E5-4DC5-97E7-1E06CE919DB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고요한 밤 거룩한 밤3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Usikuwo woyeraw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89095" y="1"/>
            <a:ext cx="4343400" cy="4572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Usikuwo</a:t>
            </a:r>
            <a:r>
              <a:rPr lang="en-US" b="1" dirty="0" smtClean="0"/>
              <a:t> </a:t>
            </a:r>
            <a:r>
              <a:rPr lang="en-US" b="1" dirty="0" err="1" smtClean="0"/>
              <a:t>woyerawo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685800"/>
            <a:ext cx="2590800" cy="48768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Usikuwo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woyerawo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Mwana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adamlerayo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Akakhale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Mfumuyo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Anabadwa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m'kholamo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Mfumu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mafumu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anthuwo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Mwanayo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Mulunguyo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Andikonda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inetu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Nan'tayira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chumacho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Nadzagona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m'udzumo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Ndiyamika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Mbuye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Wanga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Yesuyo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Usikuwo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woyerawo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Wadzatu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mtenderewo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Ife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tonse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anthuwo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Atitenga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Mlunguyo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Mlemkeze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'Tate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Mwana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Mzimunso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57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Usikuwo woyerawo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Usikuwo woyerawo</dc:title>
  <dc:creator>FRONT</dc:creator>
  <cp:lastModifiedBy>FRONT</cp:lastModifiedBy>
  <cp:revision>7</cp:revision>
  <dcterms:created xsi:type="dcterms:W3CDTF">2023-12-14T17:02:03Z</dcterms:created>
  <dcterms:modified xsi:type="dcterms:W3CDTF">2023-12-14T19:29:10Z</dcterms:modified>
</cp:coreProperties>
</file>