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6BADE-F370-43BF-BE24-E358D7C4097F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0C267-3C05-4054-B98B-5A830DFCE0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busuku Obuh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142852"/>
            <a:ext cx="371477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Ubusuku</a:t>
            </a:r>
            <a:r>
              <a:rPr lang="en-US" b="1" dirty="0" smtClean="0"/>
              <a:t> </a:t>
            </a:r>
            <a:r>
              <a:rPr lang="en-US" b="1" dirty="0" err="1" smtClean="0"/>
              <a:t>Obuhle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979" y="995344"/>
            <a:ext cx="6215106" cy="387988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Kuthulile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Emuzini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azelwe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Akadunyiswe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Akadunyisw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Bethandaza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Nengelosi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zihuba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“Gloria, Gloria, Gloria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excelsis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kusisindisa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Asimdumise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simbonge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Ubusuku Obuhle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Ubusuku Obungcwele </dc:title>
  <dc:creator>mary</dc:creator>
  <cp:lastModifiedBy>FRONT</cp:lastModifiedBy>
  <cp:revision>10</cp:revision>
  <dcterms:created xsi:type="dcterms:W3CDTF">2021-11-25T17:04:12Z</dcterms:created>
  <dcterms:modified xsi:type="dcterms:W3CDTF">2023-12-09T16:30:01Z</dcterms:modified>
</cp:coreProperties>
</file>