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CE837-1D6A-4267-BF54-432EABC3FC0F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006D3-11E8-4C69-9447-66CDCBB28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006D3-11E8-4C69-9447-66CDCBB2839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E1DA2-AC3F-41A5-B952-E3F827D767E5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E3E42-5456-4762-8BFD-D01BA3E95E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Bleak Midwinter2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f im kalten W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48768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Tief</a:t>
            </a:r>
            <a:r>
              <a:rPr lang="en-US" b="1" dirty="0" smtClean="0"/>
              <a:t> </a:t>
            </a:r>
            <a:r>
              <a:rPr lang="en-US" b="1" dirty="0" err="1" smtClean="0"/>
              <a:t>im</a:t>
            </a:r>
            <a:r>
              <a:rPr lang="en-US" b="1" dirty="0" smtClean="0"/>
              <a:t> </a:t>
            </a:r>
            <a:r>
              <a:rPr lang="en-US" b="1" dirty="0" err="1" smtClean="0"/>
              <a:t>kalten</a:t>
            </a:r>
            <a:r>
              <a:rPr lang="en-US" b="1" dirty="0" smtClean="0"/>
              <a:t> Winter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0" y="685800"/>
            <a:ext cx="5105400" cy="4038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/>
              <a:t>1. Tief im kalten Winter kommt die Weihnachtszeit.</a:t>
            </a:r>
          </a:p>
          <a:p>
            <a:r>
              <a:rPr lang="de-DE" sz="1600" b="1" dirty="0" smtClean="0"/>
              <a:t>Alle guten Kinder werden dann erfreut.</a:t>
            </a:r>
          </a:p>
          <a:p>
            <a:r>
              <a:rPr lang="de-DE" sz="1600" b="1" dirty="0" smtClean="0"/>
              <a:t>(Groß und kleine Kinder werden dann erfreut)</a:t>
            </a:r>
          </a:p>
          <a:p>
            <a:r>
              <a:rPr lang="de-DE" sz="1600" b="1" dirty="0" smtClean="0"/>
              <a:t>Alle guten Kinder werden dann erfreut.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2. In der guten Stube ist die Herrlichkeit.</a:t>
            </a:r>
          </a:p>
          <a:p>
            <a:r>
              <a:rPr lang="de-DE" sz="1600" b="1" dirty="0" smtClean="0"/>
              <a:t>Möchten's gerne wissen, was darin bereit.</a:t>
            </a:r>
          </a:p>
          <a:p>
            <a:r>
              <a:rPr lang="de-DE" sz="1600" b="1" dirty="0" smtClean="0"/>
              <a:t>Möchten's gerne wissen, was darin bereit.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3. Dürfen doch nicht lauschen, Mutter hat's verwehrt.</a:t>
            </a:r>
          </a:p>
          <a:p>
            <a:r>
              <a:rPr lang="de-DE" sz="1600" b="1" dirty="0" smtClean="0"/>
              <a:t>Wird's Geschenk vertauschen, wenn das Kind nicht hört.</a:t>
            </a:r>
          </a:p>
          <a:p>
            <a:r>
              <a:rPr lang="de-DE" sz="1600" b="1" dirty="0" smtClean="0"/>
              <a:t>Wird's Geschenk vertauschen, wenn das Kind nicht hört.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4. Freut euch still im Herzen, bis der Tag erscheint,</a:t>
            </a:r>
          </a:p>
          <a:p>
            <a:r>
              <a:rPr lang="de-DE" sz="1600" b="1" dirty="0" smtClean="0"/>
              <a:t>Der bei seinen Kerzen alle froh vereint.</a:t>
            </a:r>
          </a:p>
          <a:p>
            <a:r>
              <a:rPr lang="de-DE" sz="1600" b="1" dirty="0" smtClean="0"/>
              <a:t>Der bei seinen Kerzen alle froh vereint</a:t>
            </a:r>
            <a:r>
              <a:rPr lang="de-DE" sz="1600" b="1" dirty="0" smtClean="0"/>
              <a:t>.</a:t>
            </a:r>
            <a:endParaRPr lang="de-DE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124</Words>
  <Application>Microsoft Office PowerPoint</Application>
  <PresentationFormat>On-screen Show (4:3)</PresentationFormat>
  <Paragraphs>18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Tief im kalten Winter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Tief im kalten Winter</dc:title>
  <dc:creator>FRONT</dc:creator>
  <cp:lastModifiedBy>FRONT</cp:lastModifiedBy>
  <cp:revision>15</cp:revision>
  <dcterms:created xsi:type="dcterms:W3CDTF">2023-12-20T16:50:01Z</dcterms:created>
  <dcterms:modified xsi:type="dcterms:W3CDTF">2023-12-21T15:18:13Z</dcterms:modified>
</cp:coreProperties>
</file>