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9F86B-E500-4FEF-B91D-1F34A2BDFAE6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21576-7C25-46A5-97CB-D9FD02CD4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meshi Tesungjem Aon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42852"/>
            <a:ext cx="6715172" cy="3636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900" b="1" dirty="0" err="1" smtClean="0"/>
              <a:t>Temeshi</a:t>
            </a:r>
            <a:r>
              <a:rPr lang="en-US" sz="4900" b="1" dirty="0" smtClean="0"/>
              <a:t> </a:t>
            </a:r>
            <a:r>
              <a:rPr lang="en-US" sz="4900" b="1" dirty="0" err="1" smtClean="0"/>
              <a:t>Tesungjem</a:t>
            </a:r>
            <a:r>
              <a:rPr lang="en-US" sz="4900" b="1" dirty="0" smtClean="0"/>
              <a:t> </a:t>
            </a:r>
            <a:r>
              <a:rPr lang="en-US" sz="4900" b="1" dirty="0" err="1"/>
              <a:t>Aonung</a:t>
            </a:r>
            <a:r>
              <a:rPr lang="en-US" sz="4900" b="1" dirty="0"/>
              <a:t/>
            </a:r>
            <a:br>
              <a:rPr lang="en-US" sz="4900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670" y="1000108"/>
            <a:ext cx="5214974" cy="41627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Temeshi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tesüngjem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Sentsüprang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aonung</a:t>
            </a:r>
            <a:r>
              <a:rPr lang="en-US" sz="2000" b="1" dirty="0" smtClean="0">
                <a:solidFill>
                  <a:schemeClr val="tx1"/>
                </a:solidFill>
              </a:rPr>
              <a:t> ka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Tasüngtet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tetsü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O </a:t>
            </a:r>
            <a:r>
              <a:rPr lang="en-US" sz="2000" b="1" dirty="0" err="1" smtClean="0">
                <a:solidFill>
                  <a:schemeClr val="tx1"/>
                </a:solidFill>
              </a:rPr>
              <a:t>kinu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Temeshi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tapayutsü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Süngjema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mejanger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Süngjema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mejanger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Temeshi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tesüngjem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San </a:t>
            </a:r>
            <a:r>
              <a:rPr lang="en-US" sz="2000" b="1" dirty="0" err="1" smtClean="0">
                <a:solidFill>
                  <a:schemeClr val="tx1"/>
                </a:solidFill>
              </a:rPr>
              <a:t>nüker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atenten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Temalen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nungi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sangwa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Tenyartemi</a:t>
            </a:r>
            <a:r>
              <a:rPr lang="en-US" sz="2000" b="1" dirty="0" smtClean="0">
                <a:solidFill>
                  <a:schemeClr val="tx1"/>
                </a:solidFill>
              </a:rPr>
              <a:t> ken </a:t>
            </a:r>
            <a:r>
              <a:rPr lang="en-US" sz="2000" b="1" dirty="0" err="1" smtClean="0">
                <a:solidFill>
                  <a:schemeClr val="tx1"/>
                </a:solidFill>
              </a:rPr>
              <a:t>aten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Kümtetba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Kümtetba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lir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Temeshi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tesüngjem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Tsüngrem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meim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sangwa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Pa </a:t>
            </a:r>
            <a:r>
              <a:rPr lang="en-US" sz="2000" b="1" dirty="0" err="1" smtClean="0">
                <a:solidFill>
                  <a:schemeClr val="tx1"/>
                </a:solidFill>
              </a:rPr>
              <a:t>tejak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nungi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smtClean="0">
                <a:solidFill>
                  <a:schemeClr val="tx1"/>
                </a:solidFill>
              </a:rPr>
              <a:t>yaloktsür </a:t>
            </a:r>
            <a:r>
              <a:rPr lang="en-US" sz="2000" b="1" dirty="0" err="1" smtClean="0">
                <a:solidFill>
                  <a:schemeClr val="tx1"/>
                </a:solidFill>
              </a:rPr>
              <a:t>Yisu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asoba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agi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Alangzükba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taochi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Alangzükba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taochi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Temeshi Tesungjem Aonung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Temeshi Tesungjem Aonung </dc:title>
  <dc:creator>mary</dc:creator>
  <cp:lastModifiedBy>FRONT</cp:lastModifiedBy>
  <cp:revision>32</cp:revision>
  <dcterms:created xsi:type="dcterms:W3CDTF">2022-11-01T18:36:38Z</dcterms:created>
  <dcterms:modified xsi:type="dcterms:W3CDTF">2023-12-11T16:42:30Z</dcterms:modified>
</cp:coreProperties>
</file>