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F9CD3-E9F2-4009-9D87-CC83A613CD2B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B2070-2BE6-4B3C-8E95-9A4C0D7DD88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wel N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76200"/>
            <a:ext cx="25908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Tawel</a:t>
            </a:r>
            <a:r>
              <a:rPr lang="en-US" b="1" dirty="0" smtClean="0"/>
              <a:t> </a:t>
            </a:r>
            <a:r>
              <a:rPr lang="en-US" b="1" dirty="0" err="1"/>
              <a:t>Nos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762000"/>
            <a:ext cx="3581400" cy="4876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Sanctaidd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gylch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crud;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Gwylion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oedd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addfwyn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gyda'r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llygaid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T'wysog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T'wysog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Sanctaidd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gyda'i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ser;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Mantell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fwyn,cariad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per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Mintai'r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bugail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fwynhau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gyda'r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llygaid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T'wysog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T'wysog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Tawel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Hun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llawr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dyn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Cerddi'r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engyl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a'r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Ne'n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trugarhau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gyda'r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llygaid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T'wysog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T'wysog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hedd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105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Tawel Nos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Tawel Nos </dc:title>
  <dc:creator>FRONT</dc:creator>
  <cp:lastModifiedBy>FRONT</cp:lastModifiedBy>
  <cp:revision>5</cp:revision>
  <dcterms:created xsi:type="dcterms:W3CDTF">2023-12-13T22:22:09Z</dcterms:created>
  <dcterms:modified xsi:type="dcterms:W3CDTF">2023-12-14T20:37:49Z</dcterms:modified>
</cp:coreProperties>
</file>