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A771-086B-4F5F-AE74-FA0090642D7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70D1-D9D8-47D0-860A-7B1CF684C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A771-086B-4F5F-AE74-FA0090642D7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70D1-D9D8-47D0-860A-7B1CF684C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A771-086B-4F5F-AE74-FA0090642D7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70D1-D9D8-47D0-860A-7B1CF684C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A771-086B-4F5F-AE74-FA0090642D7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70D1-D9D8-47D0-860A-7B1CF684C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A771-086B-4F5F-AE74-FA0090642D7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70D1-D9D8-47D0-860A-7B1CF684C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A771-086B-4F5F-AE74-FA0090642D7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70D1-D9D8-47D0-860A-7B1CF684C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A771-086B-4F5F-AE74-FA0090642D7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70D1-D9D8-47D0-860A-7B1CF684C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A771-086B-4F5F-AE74-FA0090642D7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70D1-D9D8-47D0-860A-7B1CF684C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A771-086B-4F5F-AE74-FA0090642D7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70D1-D9D8-47D0-860A-7B1CF684C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A771-086B-4F5F-AE74-FA0090642D7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70D1-D9D8-47D0-860A-7B1CF684C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4A771-086B-4F5F-AE74-FA0090642D7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70D1-D9D8-47D0-860A-7B1CF684C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A771-086B-4F5F-AE74-FA0090642D7D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E70D1-D9D8-47D0-860A-7B1CF684C9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oy to the world5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sanyu Lingi Mu Nsi Zon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5943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Ssanyu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Zonna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762000"/>
            <a:ext cx="9067800" cy="2743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Ssanyu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Mulokozi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Tuyimbe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Tujaguze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ly’erinnya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lye,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ly’erinnya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lye,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ly’erinnya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afuga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Tetwonoona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Tumweyune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Omulokozi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Tusinze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erinnya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lye,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Tusinze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erinnya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lye,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Tusinze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Tusinze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erinnya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lye.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Ekitiibwa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kibuna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Amaanyi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Buyinza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Agulumizibwe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Agulumizibwe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Olw’okwagala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82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Ssanyu Lingi Mu Nsi Zonna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Ssanyu Lingi Mu Nsi Zonna</dc:title>
  <dc:creator>FRONT</dc:creator>
  <cp:lastModifiedBy>FRONT</cp:lastModifiedBy>
  <cp:revision>16</cp:revision>
  <dcterms:created xsi:type="dcterms:W3CDTF">2023-12-01T16:33:22Z</dcterms:created>
  <dcterms:modified xsi:type="dcterms:W3CDTF">2023-12-02T18:39:32Z</dcterms:modified>
</cp:coreProperties>
</file>