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2C27A-8BA4-4F4F-A110-6757C27352E1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89FAB-8A42-498F-856F-8641074026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ya Joro ryato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42852"/>
            <a:ext cx="3857652" cy="42865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Rya</a:t>
            </a:r>
            <a:r>
              <a:rPr lang="en-US" b="1" dirty="0" smtClean="0"/>
              <a:t> </a:t>
            </a:r>
            <a:r>
              <a:rPr lang="en-US" b="1" dirty="0" err="1" smtClean="0"/>
              <a:t>Joro</a:t>
            </a:r>
            <a:r>
              <a:rPr lang="en-US" b="1" dirty="0" smtClean="0"/>
              <a:t> </a:t>
            </a:r>
            <a:r>
              <a:rPr lang="en-US" b="1" dirty="0" err="1" smtClean="0"/>
              <a:t>ryatowe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785794"/>
            <a:ext cx="6400800" cy="47149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Ryatowe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Rubanda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Ruryamye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Yozefu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Kava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Mw’ijuru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Kava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Mw’ijuru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Ryatowe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Intumwa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Z’Imana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Zamenyesheje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Bungeri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Icyabonetse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Ryatowe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Umucyo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W’ukuri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Waratumurikiye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Ng’udukure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Byacu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Yavutse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Yavutse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Ryatowe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Twishima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Dufatanye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Mw’ijuru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Kuririmbir’akana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Shimwa,Mukiza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Shimwa,Mukiza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Rya Joro ryatowe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Ijoro Rituje </dc:title>
  <dc:creator>mary</dc:creator>
  <cp:lastModifiedBy>FRONT</cp:lastModifiedBy>
  <cp:revision>10</cp:revision>
  <dcterms:created xsi:type="dcterms:W3CDTF">2022-10-29T21:15:46Z</dcterms:created>
  <dcterms:modified xsi:type="dcterms:W3CDTF">2023-12-12T16:57:21Z</dcterms:modified>
</cp:coreProperties>
</file>