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CF5A8-A94A-48A7-893D-5D3A6DD30146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ED72-FA7B-4BA0-BE6A-3AC8BCB2D2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zyjaciela m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Przyjaciela </a:t>
            </a:r>
            <a:r>
              <a:rPr lang="pl-PL" b="1" dirty="0" smtClean="0"/>
              <a:t>mam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14400"/>
            <a:ext cx="4419600" cy="41148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Przyjaciela mam, co pociesza mnie,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o Jego ramię oprę się.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pokojem Swym, szczęściem darzy mnie,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o Jego ramię oprę się.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Refren: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Boże </a:t>
            </a:r>
            <a:r>
              <a:rPr lang="pl-PL" sz="1600" b="1" dirty="0" smtClean="0">
                <a:solidFill>
                  <a:srgbClr val="FF0000"/>
                </a:solidFill>
              </a:rPr>
              <a:t>ramię to jest w mym życiu pewny gród!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Boże ramię do niebieskich mnie zawiedzie wrót!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O, jak dobrze mi Jego uczniem być,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o Jego ramię oprę się;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Jego świetle iść, w Jego mocy żyć,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o Jego ramię oprę się.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Bać nie muszę się, ani ronić łez,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o Jego ramię oprę się.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Pokój w duszy mam, gdy On blisko jest,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o Jego ramię oprę się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123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Przyjaciela mam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Przyjaciela mam, co pociesza mnie</dc:title>
  <dc:creator>FRONT</dc:creator>
  <cp:lastModifiedBy>FRONT</cp:lastModifiedBy>
  <cp:revision>8</cp:revision>
  <dcterms:created xsi:type="dcterms:W3CDTF">2023-12-28T22:19:58Z</dcterms:created>
  <dcterms:modified xsi:type="dcterms:W3CDTF">2023-12-31T21:22:03Z</dcterms:modified>
</cp:coreProperties>
</file>