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9810-4226-49DB-9111-41DA06254B3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A989F-D332-46AB-8A13-BCCA534DA0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kartėl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304800"/>
            <a:ext cx="25908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lt-LT" b="1" dirty="0" smtClean="0">
                <a:solidFill>
                  <a:schemeClr val="bg1"/>
                </a:solidFill>
              </a:rPr>
              <a:t>Prakartėlė</a:t>
            </a:r>
            <a:r>
              <a:rPr lang="lt-LT" b="1" dirty="0">
                <a:solidFill>
                  <a:schemeClr val="bg1"/>
                </a:solidFill>
              </a:rPr>
              <a:t/>
            </a:r>
            <a:br>
              <a:rPr lang="lt-LT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1295400"/>
            <a:ext cx="5181600" cy="5181600"/>
          </a:xfrm>
        </p:spPr>
        <p:txBody>
          <a:bodyPr>
            <a:noAutofit/>
          </a:bodyPr>
          <a:lstStyle/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1. Nėra </a:t>
            </a:r>
            <a:r>
              <a:rPr lang="lt-LT" sz="2000" b="1" dirty="0" smtClean="0">
                <a:solidFill>
                  <a:schemeClr val="bg1"/>
                </a:solidFill>
              </a:rPr>
              <a:t>prakartėlė</a:t>
            </a:r>
            <a:r>
              <a:rPr lang="en-US" sz="2000" b="1" dirty="0" smtClean="0">
                <a:solidFill>
                  <a:schemeClr val="bg1"/>
                </a:solidFill>
              </a:rPr>
              <a:t>j</a:t>
            </a:r>
            <a:r>
              <a:rPr lang="lt-LT" sz="2000" b="1" dirty="0" smtClean="0">
                <a:solidFill>
                  <a:schemeClr val="bg1"/>
                </a:solidFill>
              </a:rPr>
              <a:t> lovelė</a:t>
            </a:r>
            <a:r>
              <a:rPr lang="en-US" sz="2000" b="1" dirty="0" smtClean="0">
                <a:solidFill>
                  <a:schemeClr val="bg1"/>
                </a:solidFill>
              </a:rPr>
              <a:t>s</a:t>
            </a:r>
            <a:r>
              <a:rPr lang="lt-LT" sz="2000" b="1" dirty="0" smtClean="0">
                <a:solidFill>
                  <a:schemeClr val="bg1"/>
                </a:solidFill>
              </a:rPr>
              <a:t> </a:t>
            </a:r>
            <a:r>
              <a:rPr lang="lt-LT" sz="2000" b="1" dirty="0" smtClean="0">
                <a:solidFill>
                  <a:schemeClr val="bg1"/>
                </a:solidFill>
              </a:rPr>
              <a:t>minkšt</a:t>
            </a:r>
            <a:r>
              <a:rPr lang="en-US" sz="2000" b="1" dirty="0" err="1" smtClean="0">
                <a:solidFill>
                  <a:schemeClr val="bg1"/>
                </a:solidFill>
              </a:rPr>
              <a:t>os</a:t>
            </a:r>
            <a:r>
              <a:rPr lang="lt-LT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bet </a:t>
            </a:r>
            <a:r>
              <a:rPr lang="lt-LT" sz="2000" b="1" dirty="0" smtClean="0">
                <a:solidFill>
                  <a:schemeClr val="bg1"/>
                </a:solidFill>
              </a:rPr>
              <a:t>Jėzui </a:t>
            </a:r>
            <a:r>
              <a:rPr lang="lt-LT" sz="2000" b="1" dirty="0" smtClean="0">
                <a:solidFill>
                  <a:schemeClr val="bg1"/>
                </a:solidFill>
              </a:rPr>
              <a:t>ger</a:t>
            </a:r>
            <a:r>
              <a:rPr lang="en-US" sz="2000" b="1" dirty="0" err="1" smtClean="0">
                <a:solidFill>
                  <a:schemeClr val="bg1"/>
                </a:solidFill>
              </a:rPr>
              <a:t>esn</a:t>
            </a:r>
            <a:r>
              <a:rPr lang="lt-LT" sz="2000" b="1" dirty="0" smtClean="0">
                <a:solidFill>
                  <a:schemeClr val="bg1"/>
                </a:solidFill>
              </a:rPr>
              <a:t>ė</a:t>
            </a:r>
            <a:r>
              <a:rPr lang="en-US" sz="2000" b="1" dirty="0" smtClean="0">
                <a:solidFill>
                  <a:schemeClr val="bg1"/>
                </a:solidFill>
              </a:rPr>
              <a:t>s n</a:t>
            </a:r>
            <a:r>
              <a:rPr lang="lt-LT" sz="2000" b="1" dirty="0" smtClean="0">
                <a:solidFill>
                  <a:schemeClr val="bg1"/>
                </a:solidFill>
              </a:rPr>
              <a:t>ė</a:t>
            </a:r>
            <a:r>
              <a:rPr lang="en-US" sz="2000" b="1" dirty="0" smtClean="0">
                <a:solidFill>
                  <a:schemeClr val="bg1"/>
                </a:solidFill>
              </a:rPr>
              <a:t>r v</a:t>
            </a:r>
            <a:r>
              <a:rPr lang="lt-LT" sz="2000" b="1" dirty="0" smtClean="0">
                <a:solidFill>
                  <a:schemeClr val="bg1"/>
                </a:solidFill>
              </a:rPr>
              <a:t>iet</a:t>
            </a:r>
            <a:r>
              <a:rPr lang="en-US" sz="2000" b="1" dirty="0" err="1" smtClean="0">
                <a:solidFill>
                  <a:schemeClr val="bg1"/>
                </a:solidFill>
              </a:rPr>
              <a:t>os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kitos</a:t>
            </a:r>
            <a:r>
              <a:rPr lang="lt-LT" sz="20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Žvaigždutės </a:t>
            </a:r>
            <a:r>
              <a:rPr lang="en-US" sz="2000" b="1" dirty="0" smtClean="0">
                <a:solidFill>
                  <a:schemeClr val="bg1"/>
                </a:solidFill>
              </a:rPr>
              <a:t> m</a:t>
            </a:r>
            <a:r>
              <a:rPr lang="lt-LT" sz="2000" b="1" dirty="0" smtClean="0">
                <a:solidFill>
                  <a:schemeClr val="bg1"/>
                </a:solidFill>
              </a:rPr>
              <a:t>ė</a:t>
            </a:r>
            <a:r>
              <a:rPr lang="en-US" sz="2000" b="1" dirty="0" err="1" smtClean="0">
                <a:solidFill>
                  <a:schemeClr val="bg1"/>
                </a:solidFill>
              </a:rPr>
              <a:t>lyn</a:t>
            </a:r>
            <a:r>
              <a:rPr lang="lt-LT" sz="2000" b="1" dirty="0" smtClean="0">
                <a:solidFill>
                  <a:schemeClr val="bg1"/>
                </a:solidFill>
              </a:rPr>
              <a:t>ė</a:t>
            </a:r>
            <a:r>
              <a:rPr lang="en-US" sz="2000" b="1" dirty="0" smtClean="0">
                <a:solidFill>
                  <a:schemeClr val="bg1"/>
                </a:solidFill>
              </a:rPr>
              <a:t>j </a:t>
            </a:r>
            <a:r>
              <a:rPr lang="en-US" sz="2000" b="1" dirty="0" err="1" smtClean="0">
                <a:solidFill>
                  <a:schemeClr val="bg1"/>
                </a:solidFill>
              </a:rPr>
              <a:t>su</a:t>
            </a:r>
            <a:r>
              <a:rPr lang="lt-LT" sz="2000" b="1" dirty="0" smtClean="0">
                <a:solidFill>
                  <a:schemeClr val="bg1"/>
                </a:solidFill>
              </a:rPr>
              <a:t>ži</a:t>
            </a:r>
            <a:r>
              <a:rPr lang="en-US" sz="2000" b="1" dirty="0" err="1" smtClean="0">
                <a:solidFill>
                  <a:schemeClr val="bg1"/>
                </a:solidFill>
              </a:rPr>
              <a:t>bo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linksmai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kur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lt-LT" sz="2000" b="1" dirty="0" smtClean="0">
                <a:solidFill>
                  <a:schemeClr val="bg1"/>
                </a:solidFill>
              </a:rPr>
              <a:t>Jėzu</a:t>
            </a:r>
            <a:r>
              <a:rPr lang="en-US" sz="2000" b="1" dirty="0" smtClean="0">
                <a:solidFill>
                  <a:schemeClr val="bg1"/>
                </a:solidFill>
              </a:rPr>
              <a:t>s </a:t>
            </a:r>
            <a:r>
              <a:rPr lang="en-US" sz="2000" b="1" dirty="0" err="1" smtClean="0">
                <a:solidFill>
                  <a:schemeClr val="bg1"/>
                </a:solidFill>
              </a:rPr>
              <a:t>tik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gim</a:t>
            </a:r>
            <a:r>
              <a:rPr lang="en-US" sz="2000" b="1" dirty="0" err="1" smtClean="0">
                <a:solidFill>
                  <a:schemeClr val="bg1"/>
                </a:solidFill>
              </a:rPr>
              <a:t>ę</a:t>
            </a:r>
            <a:r>
              <a:rPr lang="en-US" sz="2000" b="1" dirty="0" err="1" smtClean="0">
                <a:solidFill>
                  <a:schemeClr val="bg1"/>
                </a:solidFill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lt-LT" sz="2000" b="1" dirty="0" smtClean="0">
                <a:solidFill>
                  <a:schemeClr val="bg1"/>
                </a:solidFill>
              </a:rPr>
              <a:t>užmigo saldžiai.</a:t>
            </a:r>
          </a:p>
          <a:p>
            <a:pPr algn="l"/>
            <a:endParaRPr lang="lt-LT" sz="2000" b="1" dirty="0" smtClean="0">
              <a:solidFill>
                <a:schemeClr val="bg1"/>
              </a:solidFill>
            </a:endParaRP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2. Nors, skurdos aplinkui čia šienas, šiaudai, </a:t>
            </a: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Ramu  Prakartėlėj, neverkia  Jisai,</a:t>
            </a: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Myliu tave, Jėzau, pažvelk iš dangaus</a:t>
            </a: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į mano lovelę ir lik kol išauš</a:t>
            </a:r>
            <a:r>
              <a:rPr lang="lt-LT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3</a:t>
            </a:r>
            <a:r>
              <a:rPr lang="lt-LT" sz="2000" b="1" dirty="0" smtClean="0">
                <a:solidFill>
                  <a:schemeClr val="bg1"/>
                </a:solidFill>
              </a:rPr>
              <a:t>.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lt-LT" sz="2000" b="1" dirty="0" smtClean="0">
                <a:solidFill>
                  <a:schemeClr val="bg1"/>
                </a:solidFill>
              </a:rPr>
              <a:t>Arti būk man, Jėzau, Tave aš meldžiu,</a:t>
            </a: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mylėk ir padėk man, nes silpnas esu.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Apsaugok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lt-LT" sz="2000" b="1" dirty="0" smtClean="0">
                <a:solidFill>
                  <a:schemeClr val="bg1"/>
                </a:solidFill>
              </a:rPr>
              <a:t>Palaimink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lt-LT" sz="2000" b="1" dirty="0" smtClean="0">
                <a:solidFill>
                  <a:schemeClr val="bg1"/>
                </a:solidFill>
              </a:rPr>
              <a:t>vi</a:t>
            </a:r>
            <a:r>
              <a:rPr lang="en-US" sz="2000" b="1" dirty="0" err="1" smtClean="0">
                <a:solidFill>
                  <a:schemeClr val="bg1"/>
                </a:solidFill>
              </a:rPr>
              <a:t>sus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lt-LT" sz="2000" b="1" dirty="0" smtClean="0">
                <a:solidFill>
                  <a:schemeClr val="bg1"/>
                </a:solidFill>
              </a:rPr>
              <a:t>vaikučius</a:t>
            </a:r>
            <a:r>
              <a:rPr lang="lt-LT" sz="2000" b="1" dirty="0" smtClean="0">
                <a:solidFill>
                  <a:schemeClr val="bg1"/>
                </a:solidFill>
              </a:rPr>
              <a:t>,</a:t>
            </a:r>
            <a:r>
              <a:rPr lang="lt-LT" sz="2000" b="1" dirty="0" smtClean="0">
                <a:solidFill>
                  <a:schemeClr val="bg1"/>
                </a:solidFill>
              </a:rPr>
              <a:t>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lt-LT" sz="2000" b="1" dirty="0" smtClean="0">
                <a:solidFill>
                  <a:schemeClr val="bg1"/>
                </a:solidFill>
              </a:rPr>
              <a:t>ir vesk mus į dangų, </a:t>
            </a:r>
            <a:r>
              <a:rPr lang="lt-LT" sz="2000" b="1" dirty="0" smtClean="0">
                <a:solidFill>
                  <a:schemeClr val="bg1"/>
                </a:solidFill>
              </a:rPr>
              <a:t>kur </a:t>
            </a:r>
            <a:r>
              <a:rPr lang="lt-LT" sz="2000" b="1" dirty="0" smtClean="0">
                <a:solidFill>
                  <a:schemeClr val="bg1"/>
                </a:solidFill>
              </a:rPr>
              <a:t>džiaugsmas vien bus</a:t>
            </a:r>
            <a:r>
              <a:rPr lang="lt-LT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115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Prakartėlė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Prakartėlė </dc:title>
  <dc:creator>FRONT</dc:creator>
  <cp:lastModifiedBy>FRONT</cp:lastModifiedBy>
  <cp:revision>23</cp:revision>
  <dcterms:created xsi:type="dcterms:W3CDTF">2023-12-06T20:28:26Z</dcterms:created>
  <dcterms:modified xsi:type="dcterms:W3CDTF">2023-12-07T15:33:40Z</dcterms:modified>
</cp:coreProperties>
</file>