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09FD-F71B-4E8D-B23D-D5762B3ADBC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6AE8-232B-44CB-8D66-8A18675696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omaika'i wale ko ke 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1"/>
            <a:ext cx="5334000" cy="4572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Pomaika'i</a:t>
            </a:r>
            <a:r>
              <a:rPr lang="en-US" b="1" dirty="0"/>
              <a:t> wale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2667000" cy="46482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Pomaika`i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wale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hiki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Ali`i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Hau`oli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`o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Iesu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Ali`i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Mahalo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kanaka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Ho`okani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a`e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 a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ho`i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kina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ho`i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kina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ho`i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kina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nana 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ho`omalu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aupuni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pomaika`i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`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ike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pono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pono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pono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pono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15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Pomaika'i wale ko ke ao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Pomaika'i wale ko ke ao</dc:title>
  <dc:creator>FRONT</dc:creator>
  <cp:lastModifiedBy>FRONT</cp:lastModifiedBy>
  <cp:revision>11</cp:revision>
  <dcterms:created xsi:type="dcterms:W3CDTF">2023-10-28T14:39:23Z</dcterms:created>
  <dcterms:modified xsi:type="dcterms:W3CDTF">2023-12-01T18:46:20Z</dcterms:modified>
</cp:coreProperties>
</file>