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4D9D4-7CAE-4DB6-AFB7-CE841F88C23E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9F549-D072-4A45-8340-EA3D05B299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4D9D4-7CAE-4DB6-AFB7-CE841F88C23E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9F549-D072-4A45-8340-EA3D05B299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4D9D4-7CAE-4DB6-AFB7-CE841F88C23E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9F549-D072-4A45-8340-EA3D05B299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4D9D4-7CAE-4DB6-AFB7-CE841F88C23E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9F549-D072-4A45-8340-EA3D05B299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4D9D4-7CAE-4DB6-AFB7-CE841F88C23E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9F549-D072-4A45-8340-EA3D05B299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4D9D4-7CAE-4DB6-AFB7-CE841F88C23E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9F549-D072-4A45-8340-EA3D05B299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4D9D4-7CAE-4DB6-AFB7-CE841F88C23E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9F549-D072-4A45-8340-EA3D05B299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4D9D4-7CAE-4DB6-AFB7-CE841F88C23E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9F549-D072-4A45-8340-EA3D05B299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4D9D4-7CAE-4DB6-AFB7-CE841F88C23E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9F549-D072-4A45-8340-EA3D05B299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4D9D4-7CAE-4DB6-AFB7-CE841F88C23E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9F549-D072-4A45-8340-EA3D05B299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4D9D4-7CAE-4DB6-AFB7-CE841F88C23E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9F549-D072-4A45-8340-EA3D05B299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4D9D4-7CAE-4DB6-AFB7-CE841F88C23E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9F549-D072-4A45-8340-EA3D05B299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oy to the world5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latepang Kibur Ar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1670" y="0"/>
            <a:ext cx="5000660" cy="44131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Pelatepang</a:t>
            </a:r>
            <a:r>
              <a:rPr lang="en-US" b="1" dirty="0" smtClean="0"/>
              <a:t> </a:t>
            </a:r>
            <a:r>
              <a:rPr lang="en-US" b="1" dirty="0" err="1" smtClean="0"/>
              <a:t>Kibur</a:t>
            </a:r>
            <a:r>
              <a:rPr lang="en-US" b="1" dirty="0" smtClean="0"/>
              <a:t> </a:t>
            </a:r>
            <a:r>
              <a:rPr lang="en-US" b="1" dirty="0" err="1" smtClean="0"/>
              <a:t>Arur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870" y="704831"/>
            <a:ext cx="4714908" cy="435771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Pelatepang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Kibur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agizükang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lidakjang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alinung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Tenüngsang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rongnung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Pelatepang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Pelatepang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kümzükba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lima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Tenüngsang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Tenüngsang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tenang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Tsüngrem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tenüng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sang ken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timtem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jashi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Ali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timtem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Temoatsü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agütsür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ken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76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Pelatepang Kibur Arur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Pelatepang Kibur Arur</dc:title>
  <dc:creator>mary</dc:creator>
  <cp:lastModifiedBy>FRONT</cp:lastModifiedBy>
  <cp:revision>27</cp:revision>
  <dcterms:created xsi:type="dcterms:W3CDTF">2022-11-25T00:48:44Z</dcterms:created>
  <dcterms:modified xsi:type="dcterms:W3CDTF">2023-12-08T16:22:37Z</dcterms:modified>
</cp:coreProperties>
</file>