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639CD-EAD2-42B7-8EED-B293C806E9ED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41D90-FB4D-4F64-A811-BAC076478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639CD-EAD2-42B7-8EED-B293C806E9ED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41D90-FB4D-4F64-A811-BAC076478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639CD-EAD2-42B7-8EED-B293C806E9ED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41D90-FB4D-4F64-A811-BAC076478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639CD-EAD2-42B7-8EED-B293C806E9ED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41D90-FB4D-4F64-A811-BAC076478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639CD-EAD2-42B7-8EED-B293C806E9ED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41D90-FB4D-4F64-A811-BAC076478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639CD-EAD2-42B7-8EED-B293C806E9ED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41D90-FB4D-4F64-A811-BAC076478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639CD-EAD2-42B7-8EED-B293C806E9ED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41D90-FB4D-4F64-A811-BAC076478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639CD-EAD2-42B7-8EED-B293C806E9ED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41D90-FB4D-4F64-A811-BAC076478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639CD-EAD2-42B7-8EED-B293C806E9ED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41D90-FB4D-4F64-A811-BAC076478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639CD-EAD2-42B7-8EED-B293C806E9ED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41D90-FB4D-4F64-A811-BAC076478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639CD-EAD2-42B7-8EED-B293C806E9ED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41D90-FB4D-4F64-A811-BAC0764780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639CD-EAD2-42B7-8EED-B293C806E9ED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41D90-FB4D-4F64-A811-BAC0764780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íche Chiú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228600"/>
            <a:ext cx="28956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Oíche</a:t>
            </a:r>
            <a:r>
              <a:rPr lang="en-US" b="1" dirty="0" smtClean="0"/>
              <a:t> </a:t>
            </a:r>
            <a:r>
              <a:rPr lang="en-US" b="1" dirty="0" err="1" smtClean="0"/>
              <a:t>Chiúin</a:t>
            </a:r>
            <a:r>
              <a:rPr lang="en-US" b="1" dirty="0" smtClean="0"/>
              <a:t> 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0" y="1219200"/>
            <a:ext cx="4419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Oíche</a:t>
            </a:r>
            <a:r>
              <a:rPr lang="en-US" b="1" dirty="0" smtClean="0"/>
              <a:t> </a:t>
            </a:r>
            <a:r>
              <a:rPr lang="en-US" b="1" dirty="0" err="1" smtClean="0"/>
              <a:t>chiúin</a:t>
            </a:r>
            <a:r>
              <a:rPr lang="en-US" b="1" dirty="0" smtClean="0"/>
              <a:t>, </a:t>
            </a:r>
            <a:r>
              <a:rPr lang="en-US" b="1" dirty="0" err="1" smtClean="0"/>
              <a:t>oíche</a:t>
            </a:r>
            <a:r>
              <a:rPr lang="en-US" b="1" dirty="0" smtClean="0"/>
              <a:t> </a:t>
            </a:r>
            <a:r>
              <a:rPr lang="en-US" b="1" dirty="0" err="1" smtClean="0"/>
              <a:t>Mhic</a:t>
            </a:r>
            <a:r>
              <a:rPr lang="en-US" b="1" dirty="0" smtClean="0"/>
              <a:t> </a:t>
            </a:r>
            <a:r>
              <a:rPr lang="en-US" b="1" dirty="0" err="1" smtClean="0"/>
              <a:t>Dé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Cách</a:t>
            </a:r>
            <a:r>
              <a:rPr lang="en-US" b="1" dirty="0" smtClean="0"/>
              <a:t> '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suan</a:t>
            </a:r>
            <a:r>
              <a:rPr lang="en-US" b="1" dirty="0" smtClean="0"/>
              <a:t> </a:t>
            </a:r>
            <a:r>
              <a:rPr lang="en-US" b="1" dirty="0" err="1" smtClean="0"/>
              <a:t>dís</a:t>
            </a:r>
            <a:r>
              <a:rPr lang="en-US" b="1" dirty="0" smtClean="0"/>
              <a:t> </a:t>
            </a:r>
            <a:r>
              <a:rPr lang="en-US" b="1" dirty="0" err="1" smtClean="0"/>
              <a:t>araon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Dís</a:t>
            </a:r>
            <a:r>
              <a:rPr lang="en-US" b="1" dirty="0" smtClean="0"/>
              <a:t> is </a:t>
            </a:r>
            <a:r>
              <a:rPr lang="en-US" b="1" dirty="0" err="1" smtClean="0"/>
              <a:t>dílse</a:t>
            </a:r>
            <a:r>
              <a:rPr lang="en-US" b="1" dirty="0" smtClean="0"/>
              <a:t> 'faire le </a:t>
            </a:r>
            <a:r>
              <a:rPr lang="en-US" b="1" dirty="0" err="1" smtClean="0"/>
              <a:t>spéis</a:t>
            </a:r>
            <a:endParaRPr lang="en-US" b="1" dirty="0" smtClean="0"/>
          </a:p>
          <a:p>
            <a:r>
              <a:rPr lang="en-US" b="1" dirty="0" err="1" smtClean="0"/>
              <a:t>Naoín</a:t>
            </a:r>
            <a:r>
              <a:rPr lang="en-US" b="1" dirty="0" smtClean="0"/>
              <a:t> </a:t>
            </a:r>
            <a:r>
              <a:rPr lang="en-US" b="1" dirty="0" err="1" smtClean="0"/>
              <a:t>beag</a:t>
            </a:r>
            <a:r>
              <a:rPr lang="en-US" b="1" dirty="0" smtClean="0"/>
              <a:t> </a:t>
            </a:r>
            <a:r>
              <a:rPr lang="en-US" b="1" dirty="0" err="1" smtClean="0"/>
              <a:t>gnaoigheal</a:t>
            </a:r>
            <a:r>
              <a:rPr lang="en-US" b="1" dirty="0" smtClean="0"/>
              <a:t> </a:t>
            </a:r>
            <a:r>
              <a:rPr lang="en-US" b="1" dirty="0" err="1" smtClean="0"/>
              <a:t>ceananntais</a:t>
            </a:r>
            <a:r>
              <a:rPr lang="en-US" b="1" dirty="0" smtClean="0"/>
              <a:t> </a:t>
            </a:r>
            <a:r>
              <a:rPr lang="en-US" b="1" dirty="0" err="1" smtClean="0"/>
              <a:t>caomh</a:t>
            </a:r>
            <a:endParaRPr lang="en-US" b="1" dirty="0" smtClean="0"/>
          </a:p>
          <a:p>
            <a:r>
              <a:rPr lang="en-US" b="1" dirty="0" err="1" smtClean="0"/>
              <a:t>Críost</a:t>
            </a:r>
            <a:r>
              <a:rPr lang="en-US" b="1" dirty="0" smtClean="0"/>
              <a:t>, '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chodhladh</a:t>
            </a:r>
            <a:r>
              <a:rPr lang="en-US" b="1" dirty="0" smtClean="0"/>
              <a:t> go </a:t>
            </a:r>
            <a:r>
              <a:rPr lang="en-US" b="1" dirty="0" err="1" smtClean="0"/>
              <a:t>séimh</a:t>
            </a:r>
            <a:r>
              <a:rPr lang="en-US" b="1" dirty="0" smtClean="0"/>
              <a:t>.</a:t>
            </a:r>
          </a:p>
          <a:p>
            <a:r>
              <a:rPr lang="en-US" b="1" dirty="0" err="1" smtClean="0"/>
              <a:t>Críost</a:t>
            </a:r>
            <a:r>
              <a:rPr lang="en-US" b="1" dirty="0" smtClean="0"/>
              <a:t>, '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chodhladh</a:t>
            </a:r>
            <a:r>
              <a:rPr lang="en-US" b="1" dirty="0" smtClean="0"/>
              <a:t> go </a:t>
            </a:r>
            <a:r>
              <a:rPr lang="en-US" b="1" dirty="0" err="1" smtClean="0"/>
              <a:t>séimh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err="1" smtClean="0"/>
              <a:t>Oíche</a:t>
            </a:r>
            <a:r>
              <a:rPr lang="en-US" b="1" dirty="0" smtClean="0"/>
              <a:t> </a:t>
            </a:r>
            <a:r>
              <a:rPr lang="en-US" b="1" dirty="0" err="1" smtClean="0"/>
              <a:t>chiúin</a:t>
            </a:r>
            <a:r>
              <a:rPr lang="en-US" b="1" dirty="0" smtClean="0"/>
              <a:t>, </a:t>
            </a:r>
            <a:r>
              <a:rPr lang="en-US" b="1" dirty="0" err="1" smtClean="0"/>
              <a:t>oíche</a:t>
            </a:r>
            <a:r>
              <a:rPr lang="en-US" b="1" dirty="0" smtClean="0"/>
              <a:t> </a:t>
            </a:r>
            <a:r>
              <a:rPr lang="en-US" b="1" dirty="0" err="1" smtClean="0"/>
              <a:t>Mhic</a:t>
            </a:r>
            <a:r>
              <a:rPr lang="en-US" b="1" dirty="0" smtClean="0"/>
              <a:t> </a:t>
            </a:r>
            <a:r>
              <a:rPr lang="en-US" b="1" dirty="0" err="1" smtClean="0"/>
              <a:t>Dé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Aoirí</a:t>
            </a:r>
            <a:r>
              <a:rPr lang="en-US" b="1" dirty="0" smtClean="0"/>
              <a:t> </a:t>
            </a:r>
            <a:r>
              <a:rPr lang="en-US" b="1" dirty="0" err="1" smtClean="0"/>
              <a:t>ar</a:t>
            </a:r>
            <a:r>
              <a:rPr lang="en-US" b="1" dirty="0" smtClean="0"/>
              <a:t> </a:t>
            </a:r>
            <a:r>
              <a:rPr lang="en-US" b="1" dirty="0" err="1" smtClean="0"/>
              <a:t>dtús</a:t>
            </a:r>
            <a:r>
              <a:rPr lang="en-US" b="1" dirty="0" smtClean="0"/>
              <a:t> </a:t>
            </a:r>
            <a:r>
              <a:rPr lang="en-US" b="1" dirty="0" err="1" smtClean="0"/>
              <a:t>chuala</a:t>
            </a:r>
            <a:r>
              <a:rPr lang="en-US" b="1" dirty="0" smtClean="0"/>
              <a:t> 'n </a:t>
            </a:r>
            <a:r>
              <a:rPr lang="en-US" b="1" dirty="0" err="1" smtClean="0"/>
              <a:t>scéal</a:t>
            </a:r>
            <a:r>
              <a:rPr lang="en-US" b="1" dirty="0" smtClean="0"/>
              <a:t>;</a:t>
            </a:r>
          </a:p>
          <a:p>
            <a:r>
              <a:rPr lang="en-US" b="1" dirty="0" err="1" smtClean="0"/>
              <a:t>Allelúia</a:t>
            </a:r>
            <a:r>
              <a:rPr lang="en-US" b="1" dirty="0" smtClean="0"/>
              <a:t> </a:t>
            </a:r>
            <a:r>
              <a:rPr lang="en-US" b="1" dirty="0" err="1" smtClean="0"/>
              <a:t>aingeal</a:t>
            </a:r>
            <a:r>
              <a:rPr lang="en-US" b="1" dirty="0" smtClean="0"/>
              <a:t> </a:t>
            </a:r>
            <a:r>
              <a:rPr lang="en-US" b="1" dirty="0" err="1" smtClean="0"/>
              <a:t>ag</a:t>
            </a:r>
            <a:r>
              <a:rPr lang="en-US" b="1" dirty="0" smtClean="0"/>
              <a:t> </a:t>
            </a:r>
            <a:r>
              <a:rPr lang="en-US" b="1" dirty="0" err="1" smtClean="0"/>
              <a:t>glaoch</a:t>
            </a:r>
            <a:r>
              <a:rPr lang="en-US" b="1" dirty="0" smtClean="0"/>
              <a:t>.</a:t>
            </a:r>
          </a:p>
          <a:p>
            <a:r>
              <a:rPr lang="en-US" b="1" dirty="0" err="1" smtClean="0"/>
              <a:t>Cantain</a:t>
            </a:r>
            <a:r>
              <a:rPr lang="en-US" b="1" dirty="0" smtClean="0"/>
              <a:t> </a:t>
            </a:r>
            <a:r>
              <a:rPr lang="en-US" b="1" dirty="0" err="1" smtClean="0"/>
              <a:t>suairc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</a:t>
            </a:r>
            <a:r>
              <a:rPr lang="en-US" b="1" dirty="0" err="1" smtClean="0"/>
              <a:t>ngar</a:t>
            </a:r>
            <a:r>
              <a:rPr lang="en-US" b="1" dirty="0" smtClean="0"/>
              <a:t> is </a:t>
            </a:r>
            <a:r>
              <a:rPr lang="en-US" b="1" dirty="0" err="1" smtClean="0"/>
              <a:t>i</a:t>
            </a:r>
            <a:r>
              <a:rPr lang="en-US" b="1" dirty="0" smtClean="0"/>
              <a:t> </a:t>
            </a:r>
            <a:r>
              <a:rPr lang="en-US" b="1" dirty="0" err="1" smtClean="0"/>
              <a:t>gcéin</a:t>
            </a:r>
            <a:r>
              <a:rPr lang="en-US" b="1" dirty="0" smtClean="0"/>
              <a:t>:</a:t>
            </a:r>
          </a:p>
          <a:p>
            <a:r>
              <a:rPr lang="en-US" b="1" dirty="0" err="1" smtClean="0"/>
              <a:t>Críost</a:t>
            </a:r>
            <a:r>
              <a:rPr lang="en-US" b="1" dirty="0" smtClean="0"/>
              <a:t> an </a:t>
            </a:r>
            <a:r>
              <a:rPr lang="en-US" b="1" dirty="0" err="1" smtClean="0"/>
              <a:t>Slánaitheoir</a:t>
            </a:r>
            <a:r>
              <a:rPr lang="en-US" b="1" dirty="0" smtClean="0"/>
              <a:t> </a:t>
            </a:r>
            <a:r>
              <a:rPr lang="en-US" b="1" dirty="0" err="1" smtClean="0"/>
              <a:t>Féin</a:t>
            </a:r>
            <a:r>
              <a:rPr lang="en-US" b="1" dirty="0" smtClean="0"/>
              <a:t>!</a:t>
            </a:r>
          </a:p>
          <a:p>
            <a:r>
              <a:rPr lang="en-US" b="1" dirty="0" err="1" smtClean="0"/>
              <a:t>Críost</a:t>
            </a:r>
            <a:r>
              <a:rPr lang="en-US" b="1" dirty="0" smtClean="0"/>
              <a:t> an </a:t>
            </a:r>
            <a:r>
              <a:rPr lang="en-US" b="1" dirty="0" err="1" smtClean="0"/>
              <a:t>Slánaitheoir</a:t>
            </a:r>
            <a:r>
              <a:rPr lang="en-US" b="1" dirty="0" smtClean="0"/>
              <a:t> </a:t>
            </a:r>
            <a:r>
              <a:rPr lang="en-US" b="1" dirty="0" err="1" smtClean="0"/>
              <a:t>Féin</a:t>
            </a:r>
            <a:r>
              <a:rPr lang="en-US" b="1" dirty="0" smtClean="0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75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Oíche Chiúin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Oíche Chiúin </dc:title>
  <dc:creator>FRONT</dc:creator>
  <cp:lastModifiedBy>FRONT</cp:lastModifiedBy>
  <cp:revision>16</cp:revision>
  <dcterms:created xsi:type="dcterms:W3CDTF">2023-12-08T19:33:23Z</dcterms:created>
  <dcterms:modified xsi:type="dcterms:W3CDTF">2023-12-14T20:14:53Z</dcterms:modified>
</cp:coreProperties>
</file>