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D647-17A7-4D2E-BDA8-B20D5C51F044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36C93-DB67-4FF9-842A-3E48CB6939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mily hű barát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990600"/>
            <a:ext cx="4495800" cy="536575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Ó</a:t>
            </a:r>
            <a:r>
              <a:rPr lang="hu-HU" b="1" dirty="0"/>
              <a:t>, mily hű </a:t>
            </a:r>
            <a:r>
              <a:rPr lang="hu-HU" b="1" dirty="0" smtClean="0"/>
              <a:t>barátunk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10120"/>
            <a:ext cx="6400800" cy="4419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hu-HU" b="1" dirty="0" smtClean="0">
                <a:solidFill>
                  <a:schemeClr val="tx1"/>
                </a:solidFill>
              </a:rPr>
              <a:t>1. Ó, mily hű barátunk Jézus, mert Ő mindig megsegít,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Tárjuk fel hát imánk szárnyán, éltünk súlyos terheit,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Szívünk gyakran gondtól szenved, nyugtot, békét hol is lel,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Ó, csak Jézus elé menjünk, bízva, hittel nézzünk fel.</a:t>
            </a:r>
          </a:p>
          <a:p>
            <a:pPr algn="l"/>
            <a:endParaRPr lang="hu-HU" b="1" dirty="0" smtClean="0">
              <a:solidFill>
                <a:schemeClr val="tx1"/>
              </a:solidFill>
            </a:endParaRP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2. Kínozzon bár bűnöd vétke, sújcson porba súlyos vád,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Hittel tekints fel az égre, gondja van az Úrnak rád.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Ő a testi -lelki orvos, rajta kívül nincsen más,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Bennne talál nyugtot szíved, Benne van csak gyúgyulás.</a:t>
            </a:r>
          </a:p>
          <a:p>
            <a:pPr algn="l"/>
            <a:endParaRPr lang="hu-HU" b="1" dirty="0" smtClean="0">
              <a:solidFill>
                <a:schemeClr val="tx1"/>
              </a:solidFill>
            </a:endParaRP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3. Élted gondja, hogy ha terhel, benne találsz enyhülést,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Vár Ő téged kitárt karral, hozzá menni Ó ne késs,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Bízva hittel nézz az Úrra, Szálljon hozzá hű imád,</a:t>
            </a:r>
          </a:p>
          <a:p>
            <a:pPr algn="l"/>
            <a:r>
              <a:rPr lang="hu-HU" b="1" dirty="0" smtClean="0">
                <a:solidFill>
                  <a:schemeClr val="tx1"/>
                </a:solidFill>
              </a:rPr>
              <a:t>Szívből szeret, se megrta téged, Jézus Krisztus hű barát. 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Ó, mily hű barátunk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Ó, mily hű barátunk </dc:title>
  <dc:creator>FRONT</dc:creator>
  <cp:lastModifiedBy>FRONT</cp:lastModifiedBy>
  <cp:revision>6</cp:revision>
  <dcterms:created xsi:type="dcterms:W3CDTF">2023-12-25T00:06:34Z</dcterms:created>
  <dcterms:modified xsi:type="dcterms:W3CDTF">2023-12-28T15:11:10Z</dcterms:modified>
</cp:coreProperties>
</file>