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AD400-528D-4F21-AD1F-DB1A2D1DA8CC}" type="datetimeFigureOut">
              <a:rPr lang="en-US" smtClean="0"/>
              <a:pPr/>
              <a:t>12/23/2023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3D3ED-BA0F-489E-BCA0-4E55E6FF61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Bleak Midwinter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248400" cy="45719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No meio do inverno sombrio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981200" y="609600"/>
            <a:ext cx="5638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 smtClean="0"/>
              <a:t>No meio do inverno sombrio, vento gelado feito gemido,</a:t>
            </a:r>
          </a:p>
          <a:p>
            <a:r>
              <a:rPr lang="pt-BR" sz="1600" b="1" dirty="0" smtClean="0"/>
              <a:t>Terra estava duro como ferro, água como uma pedra.</a:t>
            </a:r>
          </a:p>
          <a:p>
            <a:r>
              <a:rPr lang="pt-BR" sz="1600" b="1" dirty="0" smtClean="0"/>
              <a:t>Neve tinha caído, neve, neve, neve, neve,</a:t>
            </a:r>
          </a:p>
          <a:p>
            <a:r>
              <a:rPr lang="pt-BR" sz="1600" b="1" dirty="0" smtClean="0"/>
              <a:t>No meio do inverno sombrio, há muito tempo.</a:t>
            </a:r>
          </a:p>
          <a:p>
            <a:endParaRPr lang="pt-BR" sz="1600" b="1" dirty="0" smtClean="0"/>
          </a:p>
          <a:p>
            <a:r>
              <a:rPr lang="pt-BR" sz="1600" b="1" dirty="0" smtClean="0"/>
              <a:t>Nosso Deus, o céu não pode segurá-lo, nem a terra sustentar.</a:t>
            </a:r>
          </a:p>
          <a:p>
            <a:r>
              <a:rPr lang="pt-BR" sz="1600" b="1" dirty="0" smtClean="0"/>
              <a:t>O céu ea terra fugirão quando ele vem para reinar.</a:t>
            </a:r>
          </a:p>
          <a:p>
            <a:r>
              <a:rPr lang="pt-BR" sz="1600" b="1" dirty="0" smtClean="0"/>
              <a:t>No meio do inverno sombrio, um lugar estável bastado</a:t>
            </a:r>
          </a:p>
          <a:p>
            <a:r>
              <a:rPr lang="pt-BR" sz="1600" b="1" dirty="0" smtClean="0"/>
              <a:t>O Senhor Deus Todo Poderoso, Jesus Cristo.</a:t>
            </a:r>
          </a:p>
          <a:p>
            <a:endParaRPr lang="pt-BR" sz="1600" b="1" dirty="0" smtClean="0"/>
          </a:p>
          <a:p>
            <a:r>
              <a:rPr lang="pt-BR" sz="1600" b="1" dirty="0" smtClean="0"/>
              <a:t>O que eu posso dar a ele, pobre como eu sou?</a:t>
            </a:r>
          </a:p>
          <a:p>
            <a:r>
              <a:rPr lang="pt-BR" sz="1600" b="1" dirty="0" smtClean="0"/>
              <a:t>Se eu fosse um pastor, eu traria um cordeiro.</a:t>
            </a:r>
          </a:p>
          <a:p>
            <a:r>
              <a:rPr lang="pt-BR" sz="1600" b="1" dirty="0" smtClean="0"/>
              <a:t>Se eu fosse um homem sábio, gostaria de fazer a minha parte,</a:t>
            </a:r>
          </a:p>
          <a:p>
            <a:r>
              <a:rPr lang="pt-BR" sz="1600" b="1" dirty="0" smtClean="0"/>
              <a:t>No entanto, o que eu posso dar a ele: Dê meu coração</a:t>
            </a:r>
            <a:r>
              <a:rPr lang="pt-BR" sz="1600" b="1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 meio do inverno sombrio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meio do inverno sombrio</dc:title>
  <dc:creator>FRONT</dc:creator>
  <cp:lastModifiedBy>FRONT</cp:lastModifiedBy>
  <cp:revision>13</cp:revision>
  <dcterms:created xsi:type="dcterms:W3CDTF">2023-12-18T23:31:45Z</dcterms:created>
  <dcterms:modified xsi:type="dcterms:W3CDTF">2023-12-23T15:33:45Z</dcterms:modified>
</cp:coreProperties>
</file>