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42E3-189B-4653-9AA0-D9339AEF085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B13EA-3E87-4F91-9F30-ED1E3AA2AD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kund'ubucuti buva mw'iju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Nkund'ubucuti</a:t>
            </a:r>
            <a:r>
              <a:rPr lang="en-US" b="1" dirty="0" smtClean="0"/>
              <a:t> </a:t>
            </a:r>
            <a:r>
              <a:rPr lang="en-US" b="1" dirty="0" err="1"/>
              <a:t>buva</a:t>
            </a:r>
            <a:r>
              <a:rPr lang="en-US" b="1" dirty="0"/>
              <a:t> </a:t>
            </a:r>
            <a:r>
              <a:rPr lang="en-US" b="1" dirty="0" err="1" smtClean="0"/>
              <a:t>mw'ijuru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4038600" cy="5867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Nkund'ubucuti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Nisunz'amabok'ahoraho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Ngiz'amahirwe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ndons'amahoro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Nisunz'amabok'ahoraho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Nkiza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nkiza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nkikiz'amaboko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yawe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Nkiza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nkiza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nisunz'amabok'ahoraho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Nzokwama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ngend'urugendo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Nisunz'amabok'ahoraho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sinciganyira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Nisunz'amabok'ahoraho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nez'ubu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ndatunganiwe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Nisunz'amabok'ahoraho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Nkund'ubucuti buva mw'ijuru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Nkund'ubucuti buva mw'ijuru </dc:title>
  <dc:creator>FRONT</dc:creator>
  <cp:lastModifiedBy>FRONT</cp:lastModifiedBy>
  <cp:revision>12</cp:revision>
  <dcterms:created xsi:type="dcterms:W3CDTF">2023-12-31T18:43:18Z</dcterms:created>
  <dcterms:modified xsi:type="dcterms:W3CDTF">2023-12-31T21:15:09Z</dcterms:modified>
</cp:coreProperties>
</file>