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6" d="100"/>
          <a:sy n="96" d="100"/>
        </p:scale>
        <p:origin x="-289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A2A9C-3216-41FD-B305-A8FD21262E08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E8397-F0D4-47EC-9034-804167209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 utuku gukiri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343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Ni </a:t>
            </a:r>
            <a:r>
              <a:rPr lang="en-US" b="1" dirty="0" err="1" smtClean="0"/>
              <a:t>utuku</a:t>
            </a:r>
            <a:r>
              <a:rPr lang="en-US" b="1" dirty="0" smtClean="0"/>
              <a:t> </a:t>
            </a:r>
            <a:r>
              <a:rPr lang="en-US" b="1" dirty="0" err="1" smtClean="0"/>
              <a:t>gukiritwo</a:t>
            </a:r>
            <a:r>
              <a:rPr lang="en-US" b="1" dirty="0" smtClean="0"/>
              <a:t>  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066800"/>
            <a:ext cx="6400800" cy="3962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ũtukũ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gũkirĩtwo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Thĩ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yothe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ĩĩ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toro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Mariamu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Jusufu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Meroreire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mũthaka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mwega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Kooma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mwega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ũtukũ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gũkirĩtwo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ArĩIthi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mokĩrio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ũtheri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rũĩmbo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rũega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Ciumĩte</a:t>
            </a:r>
            <a:r>
              <a:rPr lang="en-US" sz="1600" b="1" dirty="0" smtClean="0">
                <a:solidFill>
                  <a:schemeClr val="tx1"/>
                </a:solidFill>
              </a:rPr>
              <a:t> o </a:t>
            </a:r>
            <a:r>
              <a:rPr lang="en-US" sz="1600" b="1" dirty="0" err="1" smtClean="0">
                <a:solidFill>
                  <a:schemeClr val="tx1"/>
                </a:solidFill>
              </a:rPr>
              <a:t>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igũrũ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Kristũ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nĩmũũku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thĩ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Mũkũũri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mũciare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ũtukũ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gũkirĩtwo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Araika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makĩina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Ngumo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njega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ũhoreri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Ũrogĩa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kũrĩ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andũ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oothe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Kristũ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mũũku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thĩ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Mũkũũri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nĩmũciare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ũtukũ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gũkirĩtwo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Ũkengi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ũgĩũka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thĩ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ũcio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igũrũ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Nĩatũreheire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ngoga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yake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Kristũ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nĩmũũku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thĩ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Mũkũũri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nĩmũciare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 utuku gukiritwo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 utuku gukiritwo</dc:title>
  <dc:creator>FRONT</dc:creator>
  <cp:lastModifiedBy>FRONT</cp:lastModifiedBy>
  <cp:revision>9</cp:revision>
  <dcterms:created xsi:type="dcterms:W3CDTF">2023-12-11T20:31:07Z</dcterms:created>
  <dcterms:modified xsi:type="dcterms:W3CDTF">2023-12-16T15:28:39Z</dcterms:modified>
</cp:coreProperties>
</file>