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D3B2C-DBBB-4CE4-9F7A-84F692653B4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B9E17-3F12-4E0F-926D-19B01BC06F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 šūpulī grezn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152400"/>
            <a:ext cx="3962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Ne </a:t>
            </a:r>
            <a:r>
              <a:rPr lang="en-US" b="1" dirty="0" err="1">
                <a:solidFill>
                  <a:schemeClr val="bg1"/>
                </a:solidFill>
              </a:rPr>
              <a:t>šūpulī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greznā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371600"/>
            <a:ext cx="4572000" cy="4724400"/>
          </a:xfrm>
        </p:spPr>
        <p:txBody>
          <a:bodyPr>
            <a:normAutofit/>
          </a:bodyPr>
          <a:lstStyle/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Ne šūpulī greznā Viņš varēja migt</a:t>
            </a: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Uz siena bij silītē galviņu likt</a:t>
            </a: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Vien zvaigžņu pulks debesīs mirdzēja zvīļš</a:t>
            </a: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Un vēstīja ļaudīm: Viņš Dieva Dēls mīļš</a:t>
            </a:r>
          </a:p>
          <a:p>
            <a:pPr algn="l"/>
            <a:endParaRPr lang="lv-LV" sz="1800" b="1" dirty="0" smtClean="0">
              <a:solidFill>
                <a:schemeClr val="bg1"/>
              </a:solidFill>
            </a:endParaRP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Un gaišums bij kūtī, kur Bērniņš šis dus</a:t>
            </a: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Pat lopiņiem pretī Viņš smaidīja kluss</a:t>
            </a: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Vai, Jēzu, par Tevi ir mīļāks vēl kāds?</a:t>
            </a: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Pie gultiņas manas no debesīm nāc!</a:t>
            </a:r>
            <a:endParaRPr lang="en-US" sz="1800" b="1" dirty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Es </a:t>
            </a:r>
            <a:r>
              <a:rPr lang="en-US" sz="1800" b="1" dirty="0" err="1" smtClean="0">
                <a:solidFill>
                  <a:schemeClr val="bg1"/>
                </a:solidFill>
              </a:rPr>
              <a:t>ticu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lv-LV" sz="1800" b="1" dirty="0" smtClean="0">
                <a:solidFill>
                  <a:schemeClr val="bg1"/>
                </a:solidFill>
              </a:rPr>
              <a:t>Tev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lv-LV" sz="1800" b="1" dirty="0" smtClean="0">
                <a:solidFill>
                  <a:schemeClr val="bg1"/>
                </a:solidFill>
              </a:rPr>
              <a:t>Jēzu, </a:t>
            </a:r>
            <a:r>
              <a:rPr lang="lv-LV" sz="1800" b="1" dirty="0" smtClean="0">
                <a:solidFill>
                  <a:schemeClr val="bg1"/>
                </a:solidFill>
              </a:rPr>
              <a:t>nāc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sirsni</a:t>
            </a:r>
            <a:r>
              <a:rPr lang="lv-LV" sz="1800" b="1" dirty="0" smtClean="0">
                <a:solidFill>
                  <a:schemeClr val="bg1"/>
                </a:solidFill>
              </a:rPr>
              <a:t>ņā</a:t>
            </a:r>
            <a:r>
              <a:rPr lang="en-US" sz="1800" b="1" dirty="0" smtClean="0">
                <a:solidFill>
                  <a:schemeClr val="bg1"/>
                </a:solidFill>
              </a:rPr>
              <a:t> man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Un </a:t>
            </a:r>
            <a:r>
              <a:rPr lang="en-US" sz="1800" b="1" dirty="0" err="1" smtClean="0">
                <a:solidFill>
                  <a:schemeClr val="bg1"/>
                </a:solidFill>
              </a:rPr>
              <a:t>paliec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vienmer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tavs</a:t>
            </a:r>
            <a:r>
              <a:rPr lang="en-US" sz="1800" b="1" dirty="0" smtClean="0">
                <a:solidFill>
                  <a:schemeClr val="bg1"/>
                </a:solidFill>
              </a:rPr>
              <a:t>  v</a:t>
            </a:r>
            <a:r>
              <a:rPr lang="lv-LV" sz="1800" b="1" dirty="0" smtClean="0">
                <a:solidFill>
                  <a:schemeClr val="bg1"/>
                </a:solidFill>
              </a:rPr>
              <a:t>ā</a:t>
            </a:r>
            <a:r>
              <a:rPr lang="en-US" sz="1800" b="1" dirty="0" smtClean="0">
                <a:solidFill>
                  <a:schemeClr val="bg1"/>
                </a:solidFill>
              </a:rPr>
              <a:t>r</a:t>
            </a:r>
            <a:r>
              <a:rPr lang="lv-LV" sz="1800" b="1" dirty="0" smtClean="0">
                <a:solidFill>
                  <a:schemeClr val="bg1"/>
                </a:solidFill>
              </a:rPr>
              <a:t>ds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skan</a:t>
            </a:r>
            <a:endParaRPr lang="en-US" sz="1800" b="1" dirty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Un </a:t>
            </a:r>
            <a:r>
              <a:rPr lang="en-US" sz="1800" b="1" dirty="0" err="1" smtClean="0">
                <a:solidFill>
                  <a:schemeClr val="bg1"/>
                </a:solidFill>
              </a:rPr>
              <a:t>sv</a:t>
            </a:r>
            <a:r>
              <a:rPr lang="lv-LV" sz="1800" b="1" dirty="0" smtClean="0">
                <a:solidFill>
                  <a:schemeClr val="bg1"/>
                </a:solidFill>
              </a:rPr>
              <a:t>ē</a:t>
            </a:r>
            <a:r>
              <a:rPr lang="en-US" sz="1800" b="1" dirty="0" smtClean="0">
                <a:solidFill>
                  <a:schemeClr val="bg1"/>
                </a:solidFill>
              </a:rPr>
              <a:t>t</a:t>
            </a:r>
            <a:r>
              <a:rPr lang="lv-LV" sz="1800" b="1" dirty="0" smtClean="0">
                <a:solidFill>
                  <a:schemeClr val="bg1"/>
                </a:solidFill>
              </a:rPr>
              <a:t>ī</a:t>
            </a:r>
            <a:r>
              <a:rPr lang="en-US" sz="1800" b="1" dirty="0" smtClean="0">
                <a:solidFill>
                  <a:schemeClr val="bg1"/>
                </a:solidFill>
              </a:rPr>
              <a:t> , </a:t>
            </a:r>
            <a:r>
              <a:rPr lang="en-US" sz="1800" b="1" dirty="0" err="1" smtClean="0">
                <a:solidFill>
                  <a:schemeClr val="bg1"/>
                </a:solidFill>
              </a:rPr>
              <a:t>kungs</a:t>
            </a:r>
            <a:r>
              <a:rPr lang="en-US" sz="1800" b="1" dirty="0" smtClean="0">
                <a:solidFill>
                  <a:schemeClr val="bg1"/>
                </a:solidFill>
              </a:rPr>
              <a:t>, b</a:t>
            </a:r>
            <a:r>
              <a:rPr lang="lv-LV" sz="1800" b="1" dirty="0" smtClean="0">
                <a:solidFill>
                  <a:schemeClr val="bg1"/>
                </a:solidFill>
              </a:rPr>
              <a:t>ē</a:t>
            </a:r>
            <a:r>
              <a:rPr lang="en-US" sz="1800" b="1" dirty="0" err="1" smtClean="0">
                <a:solidFill>
                  <a:schemeClr val="bg1"/>
                </a:solidFill>
              </a:rPr>
              <a:t>rnus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kas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tavi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grib</a:t>
            </a:r>
            <a:r>
              <a:rPr lang="en-US" sz="1800" b="1" dirty="0" smtClean="0">
                <a:solidFill>
                  <a:schemeClr val="bg1"/>
                </a:solidFill>
              </a:rPr>
              <a:t> but</a:t>
            </a:r>
          </a:p>
          <a:p>
            <a:pPr algn="l"/>
            <a:r>
              <a:rPr lang="lv-LV" sz="1800" b="1" dirty="0" smtClean="0">
                <a:solidFill>
                  <a:schemeClr val="bg1"/>
                </a:solidFill>
              </a:rPr>
              <a:t>Ņ</a:t>
            </a:r>
            <a:r>
              <a:rPr lang="en-US" sz="1800" b="1" dirty="0" err="1" smtClean="0">
                <a:solidFill>
                  <a:schemeClr val="bg1"/>
                </a:solidFill>
              </a:rPr>
              <a:t>em</a:t>
            </a:r>
            <a:r>
              <a:rPr lang="en-US" sz="1800" b="1" dirty="0" smtClean="0">
                <a:solidFill>
                  <a:schemeClr val="bg1"/>
                </a:solidFill>
              </a:rPr>
              <a:t>, l</a:t>
            </a:r>
            <a:r>
              <a:rPr lang="lv-LV" sz="1800" b="1" dirty="0" smtClean="0">
                <a:solidFill>
                  <a:schemeClr val="bg1"/>
                </a:solidFill>
              </a:rPr>
              <a:t>ī</a:t>
            </a:r>
            <a:r>
              <a:rPr lang="en-US" sz="1800" b="1" dirty="0" err="1" smtClean="0">
                <a:solidFill>
                  <a:schemeClr val="bg1"/>
                </a:solidFill>
              </a:rPr>
              <a:t>dz</a:t>
            </a:r>
            <a:r>
              <a:rPr lang="en-US" sz="1800" b="1" dirty="0" smtClean="0">
                <a:solidFill>
                  <a:schemeClr val="bg1"/>
                </a:solidFill>
              </a:rPr>
              <a:t>’ </a:t>
            </a:r>
            <a:r>
              <a:rPr lang="en-US" sz="1800" b="1" dirty="0" err="1" smtClean="0">
                <a:solidFill>
                  <a:schemeClr val="bg1"/>
                </a:solidFill>
              </a:rPr>
              <a:t>sev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uz</a:t>
            </a:r>
            <a:r>
              <a:rPr lang="en-US" sz="1800" b="1" dirty="0" smtClean="0">
                <a:solidFill>
                  <a:schemeClr val="bg1"/>
                </a:solidFill>
              </a:rPr>
              <a:t> m</a:t>
            </a:r>
            <a:r>
              <a:rPr lang="lv-LV" sz="1800" b="1" dirty="0" smtClean="0">
                <a:solidFill>
                  <a:schemeClr val="bg1"/>
                </a:solidFill>
              </a:rPr>
              <a:t>ā</a:t>
            </a:r>
            <a:r>
              <a:rPr lang="en-US" sz="1800" b="1" dirty="0" smtClean="0">
                <a:solidFill>
                  <a:schemeClr val="bg1"/>
                </a:solidFill>
              </a:rPr>
              <a:t>j</a:t>
            </a:r>
            <a:r>
              <a:rPr lang="lv-LV" sz="1800" b="1" dirty="0" smtClean="0">
                <a:solidFill>
                  <a:schemeClr val="bg1"/>
                </a:solidFill>
              </a:rPr>
              <a:t>ā</a:t>
            </a:r>
            <a:r>
              <a:rPr lang="en-US" sz="1800" b="1" dirty="0" smtClean="0">
                <a:solidFill>
                  <a:schemeClr val="bg1"/>
                </a:solidFill>
              </a:rPr>
              <a:t>m  </a:t>
            </a:r>
            <a:r>
              <a:rPr lang="lv-LV" sz="1800" b="1" dirty="0" smtClean="0">
                <a:solidFill>
                  <a:schemeClr val="bg1"/>
                </a:solidFill>
              </a:rPr>
              <a:t>Ļ</a:t>
            </a:r>
            <a:r>
              <a:rPr lang="en-US" sz="1800" b="1" dirty="0" err="1" smtClean="0">
                <a:solidFill>
                  <a:schemeClr val="bg1"/>
                </a:solidFill>
              </a:rPr>
              <a:t>auj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sv</a:t>
            </a:r>
            <a:r>
              <a:rPr lang="lv-LV" sz="1800" b="1" dirty="0" smtClean="0">
                <a:solidFill>
                  <a:schemeClr val="bg1"/>
                </a:solidFill>
              </a:rPr>
              <a:t>ē</a:t>
            </a:r>
            <a:r>
              <a:rPr lang="en-US" sz="1800" b="1" dirty="0" err="1" smtClean="0">
                <a:solidFill>
                  <a:schemeClr val="bg1"/>
                </a:solidFill>
              </a:rPr>
              <a:t>tlaimi</a:t>
            </a:r>
            <a:r>
              <a:rPr lang="en-US" sz="1800" b="1" dirty="0" smtClean="0">
                <a:solidFill>
                  <a:schemeClr val="bg1"/>
                </a:solidFill>
              </a:rPr>
              <a:t> g</a:t>
            </a:r>
            <a:r>
              <a:rPr lang="lv-LV" sz="1800" b="1" dirty="0" smtClean="0">
                <a:solidFill>
                  <a:schemeClr val="bg1"/>
                </a:solidFill>
              </a:rPr>
              <a:t>ū</a:t>
            </a:r>
            <a:r>
              <a:rPr lang="en-US" sz="1800" b="1" dirty="0" smtClean="0">
                <a:solidFill>
                  <a:schemeClr val="bg1"/>
                </a:solidFill>
              </a:rPr>
              <a:t>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Ne šūpulī greznā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 šūpulī greznā </dc:title>
  <dc:creator>FRONT</dc:creator>
  <cp:lastModifiedBy>FRONT</cp:lastModifiedBy>
  <cp:revision>31</cp:revision>
  <dcterms:created xsi:type="dcterms:W3CDTF">2023-12-04T17:03:08Z</dcterms:created>
  <dcterms:modified xsi:type="dcterms:W3CDTF">2023-12-05T18:21:13Z</dcterms:modified>
</cp:coreProperties>
</file>