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16E8-022D-4694-9464-C7864299E24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1ACC-5B4A-4D7E-B771-AB5EF258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16E8-022D-4694-9464-C7864299E24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1ACC-5B4A-4D7E-B771-AB5EF258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16E8-022D-4694-9464-C7864299E24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1ACC-5B4A-4D7E-B771-AB5EF258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16E8-022D-4694-9464-C7864299E24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1ACC-5B4A-4D7E-B771-AB5EF258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16E8-022D-4694-9464-C7864299E24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1ACC-5B4A-4D7E-B771-AB5EF258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16E8-022D-4694-9464-C7864299E24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1ACC-5B4A-4D7E-B771-AB5EF258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16E8-022D-4694-9464-C7864299E24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1ACC-5B4A-4D7E-B771-AB5EF258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16E8-022D-4694-9464-C7864299E24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1ACC-5B4A-4D7E-B771-AB5EF258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16E8-022D-4694-9464-C7864299E24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1ACC-5B4A-4D7E-B771-AB5EF258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16E8-022D-4694-9464-C7864299E24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1ACC-5B4A-4D7E-B771-AB5EF258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16E8-022D-4694-9464-C7864299E24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1ACC-5B4A-4D7E-B771-AB5EF25892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416E8-022D-4694-9464-C7864299E24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21ACC-5B4A-4D7E-B771-AB5EF25892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oy to the world5.jpg"/>
          <p:cNvPicPr>
            <a:picLocks noChangeAspect="1"/>
          </p:cNvPicPr>
          <p:nvPr userDrawn="1"/>
        </p:nvPicPr>
        <p:blipFill>
          <a:blip r:embed="rId14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Mungkan Kabu 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76200"/>
            <a:ext cx="3962400" cy="6127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Mungkan</a:t>
            </a:r>
            <a:r>
              <a:rPr lang="en-US" b="1" dirty="0" smtClean="0"/>
              <a:t> </a:t>
            </a:r>
            <a:r>
              <a:rPr lang="en-US" b="1" dirty="0" err="1"/>
              <a:t>Kabu</a:t>
            </a:r>
            <a:r>
              <a:rPr lang="en-US" b="1" dirty="0"/>
              <a:t> U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5257800" cy="47244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Mungkan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Kabu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Hkristu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Aga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hkawhkam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hkap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Masin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salum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lajang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tawn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Lamu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kung dawn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Lamu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kung dawn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Lamu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Lamu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kungdawn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Mungkan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Kabu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Hkristu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up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Masha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mahkawn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mangoi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Hka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bum,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layang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nlung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yawng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mung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Dai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Dai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Dai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Yubak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mahkra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htawmhpang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mat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Aju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nju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Gaw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gaw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shaw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Hkristu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Hkristu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Hkristu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Hkristu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Tsaw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sadi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sahka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Mungkan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up nu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Shi a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chyoipra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hpung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shingkan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Masha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yawng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chye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hkrai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Masha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yawng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chye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hkrai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Masha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Masha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yawng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chye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hkrai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159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Mungkan Kabu U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Mungkan Kabu U </dc:title>
  <dc:creator>FRONT</dc:creator>
  <cp:lastModifiedBy>FRONT</cp:lastModifiedBy>
  <cp:revision>17</cp:revision>
  <dcterms:created xsi:type="dcterms:W3CDTF">2023-12-01T16:42:03Z</dcterms:created>
  <dcterms:modified xsi:type="dcterms:W3CDTF">2023-12-04T16:27:26Z</dcterms:modified>
</cp:coreProperties>
</file>