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662E9-AF0D-4BB3-A588-BA84366CE6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79399-AB14-4FB7-9EDF-1F68448A17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 kiraalo ky’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09600"/>
          </a:xfrm>
        </p:spPr>
        <p:txBody>
          <a:bodyPr>
            <a:noAutofit/>
          </a:bodyPr>
          <a:lstStyle/>
          <a:p>
            <a:r>
              <a:rPr lang="fi-FI" sz="3600" b="1" dirty="0" smtClean="0"/>
              <a:t/>
            </a:r>
            <a:br>
              <a:rPr lang="fi-FI" sz="3600" b="1" dirty="0" smtClean="0"/>
            </a:br>
            <a:r>
              <a:rPr lang="fi-FI" sz="3600" b="1" dirty="0" smtClean="0">
                <a:solidFill>
                  <a:schemeClr val="bg1"/>
                </a:solidFill>
              </a:rPr>
              <a:t>Mu </a:t>
            </a:r>
            <a:r>
              <a:rPr lang="fi-FI" sz="3600" b="1" dirty="0">
                <a:solidFill>
                  <a:schemeClr val="bg1"/>
                </a:solidFill>
              </a:rPr>
              <a:t>Kiraalo Ky'ente Mu Nfaana Omungi</a:t>
            </a:r>
            <a:br>
              <a:rPr lang="fi-FI" sz="3600" b="1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0" y="838200"/>
            <a:ext cx="4800600" cy="4495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1.Mu </a:t>
            </a:r>
            <a:r>
              <a:rPr lang="en-US" sz="2000" b="1" dirty="0" err="1" smtClean="0">
                <a:solidFill>
                  <a:schemeClr val="bg1"/>
                </a:solidFill>
              </a:rPr>
              <a:t>kiraalo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ky’ente</a:t>
            </a:r>
            <a:r>
              <a:rPr lang="en-US" sz="2000" b="1" dirty="0" smtClean="0">
                <a:solidFill>
                  <a:schemeClr val="bg1"/>
                </a:solidFill>
              </a:rPr>
              <a:t>, Mu </a:t>
            </a:r>
            <a:r>
              <a:rPr lang="en-US" sz="2000" b="1" dirty="0" err="1" smtClean="0">
                <a:solidFill>
                  <a:schemeClr val="bg1"/>
                </a:solidFill>
              </a:rPr>
              <a:t>nfaana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Omungi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Yazaalibwa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omwo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Omwana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Yesu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Emmunyenye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zaaka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Nga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azazikiddwa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Awatali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kintu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Kya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kwebakako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2.Ente </a:t>
            </a:r>
            <a:r>
              <a:rPr lang="en-US" sz="2000" b="1" dirty="0" err="1" smtClean="0">
                <a:solidFill>
                  <a:schemeClr val="bg1"/>
                </a:solidFill>
              </a:rPr>
              <a:t>nga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zingonga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Zimuzuukusa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Yesu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teyafaayo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kubeera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nazo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Nkwetaaga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ggwe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Kristo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Nteekanga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naawe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Onkuume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obeerenga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nange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bulijjo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3.Kristo </a:t>
            </a:r>
            <a:r>
              <a:rPr lang="en-US" sz="2000" b="1" dirty="0" err="1" smtClean="0">
                <a:solidFill>
                  <a:schemeClr val="bg1"/>
                </a:solidFill>
              </a:rPr>
              <a:t>beera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nange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Ombeesebeese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Nkusenge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bulijjo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onjagalenga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Nkuumanga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ndokola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olw’ekisa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kyo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Okutuusa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olunaku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Lw’olidda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nate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Mu Kiraalo Ky'ente Mu Nfaana Omungi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Mu Kiraalo Ky'ente Mu Nfaana Omungi </dc:title>
  <dc:creator>FRONT</dc:creator>
  <cp:lastModifiedBy>FRONT</cp:lastModifiedBy>
  <cp:revision>5</cp:revision>
  <dcterms:created xsi:type="dcterms:W3CDTF">2023-12-05T16:41:49Z</dcterms:created>
  <dcterms:modified xsi:type="dcterms:W3CDTF">2023-12-05T18:43:28Z</dcterms:modified>
</cp:coreProperties>
</file>