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0307B-9A26-4A06-B6B6-52B92D50A5C3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3E560-536E-4EB0-BEC6-D9D346E7BA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tt i vintern var d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/>
            </a:r>
            <a:br>
              <a:rPr lang="sv-SE" dirty="0" smtClean="0"/>
            </a:br>
            <a:r>
              <a:rPr lang="sv-SE" b="1" dirty="0" smtClean="0"/>
              <a:t> </a:t>
            </a:r>
            <a:r>
              <a:rPr lang="sv-SE" b="1" dirty="0" smtClean="0"/>
              <a:t>Mitt i vintern var det</a:t>
            </a:r>
            <a:br>
              <a:rPr lang="sv-SE" b="1" dirty="0" smtClean="0"/>
            </a:br>
            <a:r>
              <a:rPr lang="sv-SE" b="1" dirty="0"/>
              <a:t> </a:t>
            </a:r>
            <a:br>
              <a:rPr lang="sv-S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9296400" cy="2819400"/>
          </a:xfrm>
        </p:spPr>
        <p:txBody>
          <a:bodyPr numCol="2">
            <a:noAutofit/>
          </a:bodyPr>
          <a:lstStyle/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Mitt i vintern var det, stormen svepte hård,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land och hav låg frusna, snö kring by och gård.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Snö föll över världen tusen vintrar än.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i vintern var det, längesen.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Fruktar Gud allsmäktig snö och köld och blåst?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Mitt i vintern var det, allt var stängt och låst.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ett stall stod öppet, och med all sin brist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räckte det för Herren Jesus Krist.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Du som alla änglar lovar med sin psalm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log vid modersbröstet, sov i krubbans halm.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alla änglar prisar högst och störst -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åsnan och kamelen såg dig först.</a:t>
            </a:r>
          </a:p>
          <a:p>
            <a:pPr algn="l"/>
            <a:endParaRPr lang="sv-S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Ingen välkomstgåva kan jag bära fram.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jag var en herde gav jag dig ett lamm.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jag ägde skatter skänkte jag dem visst.</a:t>
            </a:r>
          </a:p>
          <a:p>
            <a:pPr algn="l"/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får du mitt hjärta, Herre Krist</a:t>
            </a:r>
            <a:r>
              <a:rPr lang="sv-S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154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Mitt i vintern var det 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Mitt i vintern var det  </dc:title>
  <dc:creator>FRONT</dc:creator>
  <cp:lastModifiedBy>FRONT</cp:lastModifiedBy>
  <cp:revision>18</cp:revision>
  <dcterms:created xsi:type="dcterms:W3CDTF">2023-12-16T20:05:11Z</dcterms:created>
  <dcterms:modified xsi:type="dcterms:W3CDTF">2023-12-18T22:28:43Z</dcterms:modified>
</cp:coreProperties>
</file>